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89" r:id="rId3"/>
    <p:sldId id="290" r:id="rId4"/>
    <p:sldId id="274" r:id="rId5"/>
    <p:sldId id="257" r:id="rId6"/>
    <p:sldId id="275" r:id="rId7"/>
    <p:sldId id="262" r:id="rId8"/>
    <p:sldId id="276" r:id="rId9"/>
    <p:sldId id="263" r:id="rId10"/>
    <p:sldId id="278" r:id="rId11"/>
    <p:sldId id="264" r:id="rId12"/>
    <p:sldId id="279" r:id="rId13"/>
    <p:sldId id="265" r:id="rId14"/>
    <p:sldId id="292" r:id="rId15"/>
    <p:sldId id="293" r:id="rId16"/>
    <p:sldId id="294" r:id="rId17"/>
    <p:sldId id="295" r:id="rId18"/>
    <p:sldId id="280" r:id="rId19"/>
    <p:sldId id="267" r:id="rId20"/>
    <p:sldId id="281" r:id="rId21"/>
    <p:sldId id="268" r:id="rId22"/>
    <p:sldId id="282" r:id="rId23"/>
    <p:sldId id="269" r:id="rId24"/>
    <p:sldId id="283" r:id="rId25"/>
    <p:sldId id="271" r:id="rId26"/>
    <p:sldId id="284" r:id="rId27"/>
    <p:sldId id="272" r:id="rId28"/>
    <p:sldId id="291" r:id="rId29"/>
    <p:sldId id="285" r:id="rId30"/>
    <p:sldId id="273" r:id="rId31"/>
    <p:sldId id="286" r:id="rId32"/>
    <p:sldId id="259" r:id="rId33"/>
    <p:sldId id="287" r:id="rId34"/>
    <p:sldId id="270" r:id="rId35"/>
    <p:sldId id="28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156E63-3F1A-4707-AFE6-76AF63768CA0}" v="22" dt="2021-08-20T10:53:20.76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04"/>
    <p:restoredTop sz="93949"/>
  </p:normalViewPr>
  <p:slideViewPr>
    <p:cSldViewPr snapToGrid="0" snapToObjects="1">
      <p:cViewPr varScale="1">
        <p:scale>
          <a:sx n="107" d="100"/>
          <a:sy n="107" d="100"/>
        </p:scale>
        <p:origin x="12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66E7F-589E-4F40-8027-C2E178C679BB}" type="datetimeFigureOut">
              <a:rPr lang="fr-FR" smtClean="0"/>
              <a:t>24/08/2021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6606D-FD52-7245-AF4B-BB9BA0B797B2}" type="slidenum">
              <a:rPr lang="fr-FR" smtClean="0"/>
              <a:t>‹N°›</a:t>
            </a:fld>
            <a:endParaRPr lang="fr-FR"/>
          </a:p>
        </p:txBody>
      </p:sp>
    </p:spTree>
    <p:extLst>
      <p:ext uri="{BB962C8B-B14F-4D97-AF65-F5344CB8AC3E}">
        <p14:creationId xmlns:p14="http://schemas.microsoft.com/office/powerpoint/2010/main" val="1698319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556606D-FD52-7245-AF4B-BB9BA0B797B2}" type="slidenum">
              <a:rPr lang="fr-FR" smtClean="0"/>
              <a:t>28</a:t>
            </a:fld>
            <a:endParaRPr lang="fr-FR"/>
          </a:p>
        </p:txBody>
      </p:sp>
    </p:spTree>
    <p:extLst>
      <p:ext uri="{BB962C8B-B14F-4D97-AF65-F5344CB8AC3E}">
        <p14:creationId xmlns:p14="http://schemas.microsoft.com/office/powerpoint/2010/main" val="145100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fr-FR"/>
              <a:t>Cliquez et modifiez le titre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fr-FR"/>
              <a:t>Cliquez et modifiez le titre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C79C5D-2A6F-F04D-97DA-BEF2467B64E4}" type="datetimeFigureOut">
              <a:rPr lang="en-US" dirty="0"/>
              <a:pPr/>
              <a:t>8/24/2021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fr-FR"/>
              <a:t>Cliquez et modifiez le titre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fr-FR"/>
              <a:t>Cliquez et modifiez le titre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fr-FR"/>
              <a:t>Cliquez pour modifier les styles du texte du masque</a:t>
            </a:r>
          </a:p>
        </p:txBody>
      </p:sp>
      <p:sp>
        <p:nvSpPr>
          <p:cNvPr id="2" name="Date Placeholder 1"/>
          <p:cNvSpPr>
            <a:spLocks noGrp="1"/>
          </p:cNvSpPr>
          <p:nvPr>
            <p:ph type="dt" sz="half" idx="10"/>
          </p:nvPr>
        </p:nvSpPr>
        <p:spPr/>
        <p:txBody>
          <a:bodyPr/>
          <a:lstStyle/>
          <a:p>
            <a:fld id="{FBF54567-0DE4-3F47-BF90-CB84690072F9}" type="datetimeFigureOut">
              <a:rPr lang="en-US" dirty="0"/>
              <a:pPr/>
              <a:t>8/24/2021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fr-FR"/>
              <a:t>Cliquez et modifiez le titre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fr-FR"/>
              <a:t>Cliquez et modifiez le titre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DFA1846-DA80-1C48-A609-854EA85C59AD}" type="datetimeFigureOut">
              <a:rPr lang="en-US" dirty="0"/>
              <a:pPr/>
              <a:t>8/24/2021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fr-FR"/>
              <a:t>Cliquez et modifiez le titre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fr-FR"/>
              <a:t>Cliquez et modifiez le titre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0DF5E60-9974-AC48-9591-99C2BB44B7CF}" type="datetimeFigureOut">
              <a:rPr lang="en-US" dirty="0"/>
              <a:pPr/>
              <a:t>8/24/2021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fr-FR"/>
              <a:t>Cliquez et modifiez le titre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8/24/2021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fr-FR"/>
              <a:t>Cliquez et modifiez le titre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8/24/2021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www.boxclub-duedingen.ch/"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lajoliemaison.fr/comparatif/la-meilleure-raquette-squash/"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courskarate.com/salle-de-karate-paris-1-dojo-karate-shotokan-paris-75001.html" TargetMode="External"/><Relationship Id="rId13" Type="http://schemas.openxmlformats.org/officeDocument/2006/relationships/hyperlink" Target="https://www.bollicine-d-arts.com/bollicine-darts-petites-bulles-darts/bulles-quotidiennes/danse/" TargetMode="External"/><Relationship Id="rId3" Type="http://schemas.openxmlformats.org/officeDocument/2006/relationships/hyperlink" Target="https://www.mobilesport.ch/volleyball-fr/theme-du-mois-052017-mini-volleyball/" TargetMode="External"/><Relationship Id="rId7" Type="http://schemas.openxmlformats.org/officeDocument/2006/relationships/hyperlink" Target="https://www.mobilesport.ch/assets/lbwp-cdn/mobilesport/files/2016/02/Yoga_f.pdf" TargetMode="External"/><Relationship Id="rId12" Type="http://schemas.openxmlformats.org/officeDocument/2006/relationships/hyperlink" Target="https://bitz-at.ch/lentrepot-salle-de-bloc-et-de-trampoline-a-bulle" TargetMode="External"/><Relationship Id="rId2" Type="http://schemas.openxmlformats.org/officeDocument/2006/relationships/hyperlink" Target="https://fr.wikipedia.org/wiki/%C3%89quipe_de_Bulgarie_de_volley-ball" TargetMode="External"/><Relationship Id="rId1" Type="http://schemas.openxmlformats.org/officeDocument/2006/relationships/slideLayout" Target="../slideLayouts/slideLayout2.xml"/><Relationship Id="rId6" Type="http://schemas.openxmlformats.org/officeDocument/2006/relationships/hyperlink" Target="https://www.rts.ch/sport/aviron/" TargetMode="External"/><Relationship Id="rId11" Type="http://schemas.openxmlformats.org/officeDocument/2006/relationships/hyperlink" Target="https://lajoliemaison.fr/comparatif/la-meilleure-raquette-squash/" TargetMode="External"/><Relationship Id="rId5" Type="http://schemas.openxmlformats.org/officeDocument/2006/relationships/hyperlink" Target="https://www.charmeyaventures.ch/" TargetMode="External"/><Relationship Id="rId15" Type="http://schemas.openxmlformats.org/officeDocument/2006/relationships/hyperlink" Target="https://www.valais.ch/fr/activites/vtt/votre-sejour-vtt-ideal-en-valais" TargetMode="External"/><Relationship Id="rId10" Type="http://schemas.openxmlformats.org/officeDocument/2006/relationships/hyperlink" Target="https://fr.pixers.ch/papiers-peints/balle-de-tennis-et-la-raquette-est-sur-le-terrain-de-tapis-65312155" TargetMode="External"/><Relationship Id="rId4" Type="http://schemas.openxmlformats.org/officeDocument/2006/relationships/hyperlink" Target="http://www.suisserugby.com/fr/actualites/newsdetail/news/swiss-rugby-creates-1st-ever-girls-and-boys-u20-competitions.html" TargetMode="External"/><Relationship Id="rId9" Type="http://schemas.openxmlformats.org/officeDocument/2006/relationships/hyperlink" Target="https://www.mobilesport.ch/assets/lbwp-cdn/mobilesport/files/2011/02/Bild_Bericht_pb_14_Badminton_128_11.jpg" TargetMode="External"/><Relationship Id="rId14" Type="http://schemas.openxmlformats.org/officeDocument/2006/relationships/hyperlink" Target="https://danse-evasion.ch/cours/danses/classique-jazz-autres/hip-hop-break-dance/"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085817" y="1449147"/>
            <a:ext cx="7591318" cy="2971051"/>
          </a:xfrm>
        </p:spPr>
        <p:txBody>
          <a:bodyPr/>
          <a:lstStyle/>
          <a:p>
            <a:r>
              <a:rPr lang="fr-FR" dirty="0"/>
              <a:t>Journées sportives </a:t>
            </a:r>
            <a:br>
              <a:rPr lang="fr-FR" dirty="0"/>
            </a:br>
            <a:br>
              <a:rPr lang="fr-FR" dirty="0"/>
            </a:br>
            <a:r>
              <a:rPr lang="fr-FR" dirty="0"/>
              <a:t>Sporttage</a:t>
            </a:r>
          </a:p>
        </p:txBody>
      </p:sp>
      <p:sp>
        <p:nvSpPr>
          <p:cNvPr id="3" name="Sous-titre 2"/>
          <p:cNvSpPr>
            <a:spLocks noGrp="1"/>
          </p:cNvSpPr>
          <p:nvPr>
            <p:ph type="subTitle" idx="1"/>
          </p:nvPr>
        </p:nvSpPr>
        <p:spPr>
          <a:xfrm>
            <a:off x="7991783" y="5280846"/>
            <a:ext cx="2643666" cy="580456"/>
          </a:xfrm>
        </p:spPr>
        <p:txBody>
          <a:bodyPr>
            <a:normAutofit/>
          </a:bodyPr>
          <a:lstStyle/>
          <a:p>
            <a:r>
              <a:rPr lang="fr-FR" dirty="0"/>
              <a:t>24 septembre 2021</a:t>
            </a:r>
          </a:p>
          <a:p>
            <a:endParaRPr lang="fr-FR" dirty="0"/>
          </a:p>
          <a:p>
            <a:endParaRPr lang="fr-FR" dirty="0"/>
          </a:p>
        </p:txBody>
      </p:sp>
      <p:sp>
        <p:nvSpPr>
          <p:cNvPr id="4" name="AutoShape 2" descr="data:image/png;base64,%20iVBORw0KGgoAAAANSUhEUgAAATsAAAHVCAYAAACOklw1AAAAAXNSR0IArs4c6QAAAARnQU1BAACxjwv8YQUAAAAJcEhZcwAADsMAAA7DAcdvqGQAAP+lSURBVHhe7N0LvH9ZWdfxg5KhkpKOhtewSKG4jIqKpomJoYaliYpxnWFguCqmEIk0/SMFGeR+mxmGgRkuMqCIQEpqqCiKmle8VCpYmJqkmGia5rTfe85nXGx+5/b/n/M/t9/39Vpn770uz3rWs5717Gdd9u/cbOOU4YYbbrjldPnYKdx6CjffvJ8xpX3szW52M3HuP3S63Mr9hFtMQf5wm83rVnjnFP78xtub8I7NK/z2FP5oquudUz3vma7vmq7vmq7ux3xrrLHGPuFEGbvJYNxi02AxYLdxP10/xv0U3EvLgB1ZTHz/yXRhEN+9eX3HxPdvTPEMoXtB/BprrLFLHCtjNw32W07hDtPtbRm06Z4hm43YFG4zxV0wXU8Fpra/Z7rMxm8z/Mbm9VcmOQhLz3KNNU41jqyxmwYzw3XhdL1wun7GFG43DWCGbo0dMMmMoXvbZvi5KTB+PzWFtTe4xqnFkTB2f/EXf2F6eZdpkH7q9Mig3WV65q2tsY+Y5Puu6cIA/uwUftF1krOw9gLXOPE478ZuMmyMGW/tzptXhu3Ir6OdVEwG0Prgj2+GH5r64senYK1wjTVOFA7c2JmGTuHu0+3nT+Fu00Cys7nGEcbUXzw/xu9Hp/76kSlYC1xjjWONfTd2m1PSu08DhnG7+3Q/HtlY4xhi6ktrfT84BZ7f966N3xrHEeds7KaBYIf0btPtPabAuN1uTljjxGLq71+ZLq+f+vqN05XnZyq8xhpHGns2dpOi33wK1tm+cLry3u463c8Hcdc4fZh0wBEYXt8bJj1Ye31rHFnsythNCn3BFO413ea9+QphjTXeB5Oe5PW9dgo/cmPsGmscPrY0dpPS8tbuOV0fMF2/cFLc9cbCGnvCpDs+m3v1pDvfsTZ8axw23sfY/cVf/MVdp8t9pnDvSUFPzRcJaxwsGL4pvPr93u/91oZvjUPBbOzsoE6XB07hPpMirjcY1jgQ/J//8382JmO3cfOb3/wd0/Wlmx6fYy5rrHHguNlk6N40KZzd1DXWOFD8yZ/8yWzs3v/9339j0rk5btK/X50uL5viXjilmfauscaB4GbT1OKGzfs11jhwULfJwM1XBo/hgz+f8Gd/9mff+8d//Mcv+fAP//DvmtLWn7Ctsa9YG7s1zhv+7//9v7OB4925/r//9//mqe3v//7vb/zP//k/N/7gD/5g47/9t/+28da3vvW3J7V88WQUr57A81tjjXPG2titcd4wOW/W6+b7P/3TP934hV/4hY03velNG29+85s3fvEXf3E2ePL81b/6V+cr4zgZRGf4rpgM33dN1/Xh5TXOGmtjt8Z5xTvf+c7ZwH3/93//xk//9E/PBo53N01hZwPH26OSreuJ24QfJ3jpFJ45hbW3t8aesTZ2a5wzeGDU6AM+4ANu2nhgpNy3JifPL//yL2/8h//wHzZe//rXb/zkT/7kbOSCslA563ri/tbf+ltz+Ot//a/Pz5Mx/PPf/u3ffv3P//zPf9tv/dZvrY+wrLFrrI3dGucMhgwyWKaojNUtbnHjOfR3vetdG//lv/yXjde85jUbP/iDPzhPWe3MMoQ8OcbNOp4yYKor/m/+zb+58SVf8iUbX/AFX7Dx8R//8XN+eX7jN35j4+d+7uc2fnzCz/7sz37r5C2+fiq23tBYY1usjd0a+waqxEj98R//8bzu9lf+yl/ZmLywjR/90R/d+L7v+76N//gf/+PGf//v/302jgwX48jojSqY4bvVrW61cY973GPj/ve//8Y/+Af/YOMDP/AD53yMnaCOX/qlX9p4wxvesPFDP/RDvzoZwOdOHuALpvv1ut4aq8HYrbHGuWIycjdM09Ib/uAP/uCGyRjNcZOhu+GlL33pDZN3dsOHfdiHsWg3hcmg3TAZxPeJEybP7oa73vWuN1xxxRUzjYCuOtQFkwd5w6/+6q/e8KpXveqGe97znjd81Ed91O9/0Rd90ROvv/769c+KrfE+eL/N6xprnBMm2zNfeWCt25m6/sAP/MDGT/zET8zHS3h6bTzIb7obeHMCr43Hd6c73WnjLne5y8aHf/iHz3E8QOXazVVevtvc5jYb//Af/sONf/7P//nGJ33SJ91qmtZ+08te9rK3v/GNb3z6lGdt9Na4CWtjt8a+gKEydWWMGKdf+ZVf2fiRH/mReW3tf/2v/zUbKlNcaQxVxpHBsrbHCNqcYBD/9t/+27OhY8jQ2zyCMuf3rK4MakbyMz7jMzY+53M+Zy7/0z/907f4hV/4hUdPXuHb/+zP/mxt9NaYsTZ2a+wLGC+GjBFinKbp5cbkZc2bCeMOK2SoQBxDljH7a3/tr238vb/39zZud7vbbdzyljf+khhjxohlLNETMpjSbGZ88id/8sbf+Bt/Y94Q+a//9b9u/O7v/q4dkkdP+d4+lWX01v/r5BRjbezW2BcwRO3KOjPH4PyP//E/Nt797hv/d0/eWJ5ZYLTkz1B+2Id92HzU5KM+6qNu8gAZM+VGA+damTzDT/zET5wNnmMqv/ZrvzZvYPzhH/6hPLeY6szo/ZvpujZ6pxBrY7fGvoHhYYB89uXwsOkrI8i4jUG+MD4zah/6oR86e2cMVl5f6dFi+ITixTF+vDvrdzxDnuVb3vKW+fOzdnyn/Lea8l42GeW10TuFWBu7Nc4ZPC6GiQHi3fkywsYE74rH9UEf9EHzZgRjNa6/MVbSMlyCdT9eHaM3bnag3yFk94wXIwfySDPtvf3tb7/xcR/3cRu/8zu/M09lGTubI7zHMNU3G72Jxtsn3r9huq7/rcApwNrYrbEtGBXGSXA/wnOfeeVxuZq+dp4OMm4gDwMY/uiP/mimgZYp7B3veMd5g6K6XNFXjrfHsInL6xOkM4zAeNrJtWHxMz/zM/NnaQyecsowfBnQqd5bTWUvn+j98pR2zzlyjROLtbFbY0tkVBgwwT0PTZDGaDBCdlTbQDB9/Pmf//nZqADDNhq7aEJGB21Ag7HioRUHylQfSEM3vqA6TIHvfOc7z+t3vD282Bk2tZYX/YwrGpuG97YT7ddNfH3fFPwT9zVOINbGbo0dwcgURgMDGUPXt7/97fP09cd+7MfmjYEMEs8LlJcvwyVNHvfBfeWgPMqMdMYgD2Mnj93cT/iET9j42I/92Nl4msr+1E/91MwbmCYrw+C5MtZhevbP3H9m4vHZE631et4Jw9rYrbElMiQMVEaNARGkAQMjzYbED//wD298z/d8z8Z//s//eTYmjNRYVpBfGNHzeFUGKqc+cavKSlNX4L353MwurV9V+U//6T/NB5vxCPiHDGRtgen+5lN45BT/9qk+1/V63gnB2titsSMYLl5VBoiByPDwjBwz8f3r6173Oh/nz9NHBooxyYPKQI6GBeQZ6UoXJywxGk9wxZcy+Ii2abZ7Rk8eU2trdwLjpx78SMPfKkzlbzUFHt4vTPm+cDN6jWOMtbFbY0eY+lmXA8ahHdWMjsPDr33ta+cvJqzV5WXJw7CAvAIjlFGC0oHBYoRcGUuQLihTfHFLjHXIi2+84Omtb33rxqtf/erZ83zPe95zEx+r6IyY8txuCt8z0X3VFPxjqjWOKdbGbo0twXC0TgbdZ0R+67d+a+ONb3zjbEScaePhAUMDDJO8Qp5hRmZEz2i6V240mKOXV3m0oCkpb1KcsnZm8TB6bXgzleV98kKtKSqrnmhth6lO/ySel/fQG2PWOG5YG7s1tkWGKEOSIXNkxJT1RS960cb3fu/3zoYPpOf1ya/86OFlrPLO3Cvj6vCvLy7+9//+3+9l4Mq7FaSN+Rk+B5rRkYYP/Pze7/3evFmRF+osHqh7N5jymdo+f6L1ponu+l+OHjOsjd0aW4KREDI0GSVGxP+P8EOcP/RDPzSfqWvtDLoXGKHRO4wmMEDyjAaUAbKu1i+i8Lzy8oJyEB11NP1Vzve4v/7rv36TsRsNrzOA//7f//v5d/D8KktrinvBlP9uE92fmcLjprDewDgmWBu7UwoGICO2xBifscsg8Joc52AwTAc7TyddvjyspocMnfgMmvvoRzPj5Qc5HQC2m9unZvIUYCwPPbemyDPEn683mtqik8Fj3NSRoZa3w89Q/rEOceMzTPz4kYEnTfE/OaXf9cbYNY4y1sbuFMLAHX8h2NWADu57lpbB4zXx4qzPMXY2JoAhk77KKBXf+hjDwgCiKU6auNJ4W37R2A6qZ+UZKFcQpz7l49F99VqLY8wcM5GuXHmVlc+annpe9rKXbbz0pS/deNvb3naT9+mqneN6n7jqWmKid+F0efOU7kuMG3+mZY0jibWxO4VowGfEDOTlYM7ImFoyEvKaYtqQeMUrXjH/HwnIgPCsXKMjv3Nu4tHiZYE8Qd68KIERs1PKmDJA7ZpGQ6ieAh4zTAw4Tw1v1hArA/gBz/Ip85u/+Zvz2cDv/u7vng23ePTJhvHNS2WUK78KEx/O5vnG1gbG2ss7olgbu1MKhgIydD2Dge3ZgHdWjQFgeHzg77+DWeRn5PqsK4M10uANySOeEUMryCdkTKCy8vOsGCHeo+kow1Q9GTb03eONUbU+5xwdb41niF9fUyinfSN/7qE28e6+67u+a/60LOMtT96eZ/c9b4Up322mCy/viVP59VreEcPa2J1iMALAEOW5ZAgyDuKtg/kM7JWvfOW8A8vIMGCu8qHDEIz0QBwDNRoZAc0MShjz8CYZOwaIYfUM6szL6x7wZw3uVa961VzOMRN5MrbgKuDtoz/6ozfuete7zj8W8CEf8iGzQfWfzxhLGxvakYEe25CMtsOUj5f3TVNdb54C47fGEcH6v4udYiwHsYGdQQCDnvfjc6sXvvCF838Is3HQ+ptpH6AxqpFpINp5SRnG8mXs0PdcHs/Koe36MR/zMfN/Fvu8z/u8jQsvvHA2UoyTjQxrc+rHn2krL5AhZuiib+rsih7aAt78fPsXfuEXzuf/bLLYmfVDAeq5733vu/GP/tE/mr+tBXVBZwv3gqlt75kuXzfx88IbY9Y4TKyN3SmGwc8YZHhMHw3oNg4YFGtn3/md3zlP9fxbRN6UdIaRMQN5AQ344A/+4JvomWL6TpVhYjhGbwu6z9gBwyJfvPjpJz/IyRj5vxSmrO94xzvmNTfG1z3vDH1l1MngMYSu4hhPwT/w+cqv/MqNBz/4wRu3vvWtZ8/x5S9/+exFMqQM4Vd91VfNPwKqXjTxiCYezwZT+VdPMnrYFG48db3GoWBt7E4xGCzGQKAGrYEBw2BH1PTuO77jO+b1LEbDgG+BP2PkHjxnpJSX9kmf9EnzP89B31qaTY6MpHozcBnMUR3HOHz5UU9Gx+ZDX2Y4+sKoxjfa2gXRx48rev7Z9gMe8ICNSy65ZPbeeIKmr9dee+38ay3KM3T+X+3nf/7nv9dv6EE87RVT+XdOZS+awvdvRq1xnrFeszvFYADGQcw4AWP2y7/8y/P0ztcG7hkBeV0zbgyaZ1cGZTSUnhk6/9H/Pve5z8Y973nPeVraTucSaAvSeIbFMWg2GvDn2IvdVmt4v/u7vzsfL3HPuPHAtEf+PDC0lMMPWur280/+x4V78IvIn/7pnz57e/5/hbzW/Wx02HlmnJVVR0b0bDDxYV7s9/IcUVlvXhwC1sbuFIMhCAY0I2aw+wLBGpgNCUcypMnLg2JQeFcCeA7Rc2VQvuiLvmjjy7/8y2djwmBdcMEF8w5uxg7dEZVnbOWR1xRYWUZMXQIeGVJT0Wc84xkbT3jCE+bNBkaO8ZOOljAaVvRue9vbzr+GjGbt4uGZIlvHu8Md7jCv9dnw0H7f06LpRXC209gRU32OqPjcbP3vHc8z1sbuBIJByHCtgkEuGLwGu/yuPDO/6nv99dfPXh0vKsMjrzK8m4xO62GC8rw8MFXMePjVYGVbY2vBH9BbAl0wZf2Kr/iKja/7uq+b/wH23/k7f2eOB/9mkRG9+OKL5/W1ppzW4wAvjJP2VwcPzibH3e52t/ln36VnvLWbwfviL/7iuU7G0IaF72c74Eye6IIyI+/uV7VlK0x0PnvK70dC12fyziPWxu4EYjn43Bugy0HKcOUFSfPlgZ9Asljvn1szBgxaU1j3YOAr27MrOvLznhiUf/JP/sk8LZTmOAd6DJ7NhaURVr8Q34ynzQGGEg0bCZXxH8RMjdFnlBg4ce5tXjgXqHw8CZ4ZOLusn/u5n3uTVyePq7ao/+/+3b87GzxGmufIo3Pk5vWvf/28UdPBaGWW8ixut5jq49k5k/fIG2PWOGisjd0JgwFn4PJWDHIw4DNsBmXGpXUu93Zav/3bv33+msBamJ1MgxsdRkx59HhpjERBeQFdhu5TP/VTN/7pP/2n866mxX1ra/0fCEZyO6OAD8CnnWCe1fOe97w5mE4zZl/2ZV82B/9jAm88NIEBYyDxgM7oiZlyM4j+EY91Q/RBeW0gh4w3r/Qe97jH7OGZ0uL7JS95yXyGj8HL00XbSyD5QS+F3WIq50zesyca10zlblwXWOPAsDZ2JwwZteDe4MwwGNDBOph4g51B8nWE/8jFo8lQNngzboBmdJsuMja8posuumjjsz7rs+ZnYLRMXxnQpo1Lg8BYZDDUga6NAV6VtUMeoWms6exXf/VXb3zKp3zKvInRtFkd6MvHuGaEtA9/DJ+fd5JGPgx2bchQigP3vEnG7t73vve8oWEay9vl4ZnaAz6jEcb7vWBq+wMnmfzYFNaHkA8Q7/9vJmzer3ECMBqlvI6eGZkCg8DjyYOyTudQrqMc0jI6DIWrYDAzFgEdz3Y2fZFwv/vdb951NZVEg3Fj6NB1no23qMxWGNOU50Xx1qz/oc2jY/TiDf8M80/+5E/OnpdPv9Spfnnc1wb50HSWjvfGyIvXJoYuY+tZms0U02d1mHqbijPA8uHJfzFLJhm55HQ2mOjeemr/fafh+DNnzpz59c3oNfYRa8/uhMFgbOCOU6wMkwHu3oCWzqPjtfg6gvezNEaeGY4GdUdB8o7Aetk//sf/eN4RNXVFmwFkXBz2tV7HiKpvFdRRva7oMlimnTYgHvKQh8yGzk4q2tqhXfL67TvTS19R2FSovHaCvAwQQ5tR9EMDpujaom3JBH8ZUh6fTQs7ytYHeXi8Oju0gt/zA8ZQfvzkHZ4tJhoXTHz4Cfhv2oxaYx+xNnYnEOPAzSgwAK55H+J/6Zd+aZ66OlfGA1NG2gj50MlQRRM9eXlaDILdUP+JX7x0aTwidVj3YvhAWmErmKIynM6+mbaaHtudrW4GD33fxDoDyKOz5gji1YWPDHryYBjf9KY3zWfoHCBm8Bi1eIl3SH7WBr/gC75gDrw57fEz9NY2nfsDRk6927Vpt5hoWMd74lS/dbz1ebx9xNrYnUAYtBkj4LkYvAa2gWlKx0gYsH5Svf+pGjJuDXjGwhUYEmt8DMntb3/7eW3LDqbdTl4UA8DDUtY6mvUuXl1TxcJW4BEyMO24Oi5i6oleXlrrcOpitEyTTVkZXju4jK58eM4DVVYeO87a7WeqnKEzVY632gzaLPDcfKqmjXZzGTxtsn7nLB56eKlNyuwHJnrW8b5vCuv/X7tPWK/ZnUAY3AatQQwGuXsGgKGzCWHn1Vk6nooBD5Vr4Bu4ykRLvDzuHc0wxfxn/+yfzcZAHaaTvCyGUFn31gP9FHr0tzIG6kH/Iz7iIzbufve7z8bOURDGr2lmPFhnZOgYORsYpqc8P54gD0wZU05T12RQ29AhA5+caTdDam2OAZWG/hgYTO3pcLNnGx0OXuMD39Kc45OW/IRzxUTjNhNPXzoN0TecOXPm3ZvRa5wl1p7dCUSDNDQAeTe8ON6cqZj1NEag/Aa8wTsaJOkF+RgPa1nW6KyjWezn/TAe/nOXHw2wK8rQmGZaB2QIhei6jnWA+tFHi+Fi9EYDJN09A+Xjf5+x+SUWbfjIj/zIeYPERoavNayvtRvME1VeuwAd64H4dabQd7/WFLWv9pMXWXVlbBk0dXzpl37pxt//+39/5sM6Jxqm6doH6Czbdi6YeL/dRO/HJl7WB5DPEWtjd8xhYBmUwcAE3ggYhDwdg5gRMoXzcb/1KwZpXEszsA3WnqOdAZRuGucMHe/L2TWL/P6Xg8+2eIoMlektY8KI2MHM8GbQwLV4UA9jYxfUp2YMGF4YFXnxYHps2nrNNdfMBpuhs9bIAJu64s1ZPEdffMzfRsooI/d5stYUrVei16+mQIaRLN3jS9sZScdefOvLqyVXnqVzgNpuup7cyVWZ0DoiJMvdYmq/A8i+q/XvHNc4S6yN3TFCg1ZwHzIgwIBkRAzWvBXTPgOTJ8JAGPAZAOWFaFZeXN6VvI5c8Gp4NzYQbCQ4koHmm9/85jmfqadpoSkeQ+dqkEd/5HuEdHyqW34eHsMhmHY6VOxnpl784hfP3pjd0NYGrRf6ZRUHhpuW8u7sDAN6Y7212waF6SjeGbw8tNqrbnyRY/yZrqrrXve617yORyam0XjzwwG8zuQ2GnNxaArux7TdYCpzyym8auLtcZtRa+wRa2N3zLA0GAaOAOINSIPbQPYsjUdn2ic4ojEaOoOu8iMd8OxeXl8mfNqnfdq8lma66NkmBwPaj3raWPDVgYFuCsvTwUd1bQd1FTLQwPviIfJGGTqG1T/LQRvvPDm7tb7cYNzwy5vzGRkvEa2AdgYVeFe8OZsMjqRoi/9s1i4tOvFeOVe0TWkdOva1Be/WN7R+F4/hJAuQP1miVZvExcNZ4EkTT1dNNNY7tXvE2tgdIxisBongfokGFmNnIMtjR9RRi2uvvXbeMDCQeS/LgT96Pwa4e1d0GDaD28f3NgB4N3Ykrfu15sULYujsiPLE1Ou34qKlvuiHZRvKy9CYBpta+opCPaaJ6ukrCPkYnc/+7M+ed0mtHYL2AZ7zDkfDUrurGx0Gj+dbPTzfUS6jwSzemqK683J5f6bEDN5b3/rWm/gc21i/aSe6Z4uJxiUT36+Ywtrg7QFrY3fMYLCMA2iEgWsgGeSmmLwfRyTsvPppdR6ddaZg8CmToUO3ARnkN5itURnY1sXyhHiKdmDld+CXsbOQb/dVHl7ZdlBniA9TU19bOLhrHfCZz3zmXBcvEnhRjBVPqV9XMa1k1KyLRZMBQwvkra0MEBmNkE5ejKk1Tbu8I++VS05eFowqY+tn4+0C+/ED8TZpGE3TbmuioXqT7ZKHvWKic6+Jl9dMYf3vG3eJtbE7JjA42nwAA8/gbuHbIDSgeVUGFsPmSwFGg/FhJNAwvTTg5PfsCuIMeogWD85XDA4NW/BnyEyJTfd4XI53MCriTSetmaHBozOVw9uIBjpUf9AGgVflDNwLXvCC2UtieGym1HZltM/PPFkzY4gZd8YJfZsIaHcsJBlVl7TkBcoI5AaO4thRdtgaDV5dvEWDYW09j8GzIeIzObIidxs25MMzrR68xDuM3uLZYqr/nhP975nC2uDtAmtjd0zBGAlNRRu0diAZIEbCOpfPwQxAMNgMPvlB/iB+aQTstjrYK9ghNXh5WTzFvnUFA9e0UWDs1IeHBjZa0d0K1Y+mKbC6HFvBs/KMnXQbENYOHWbuEzLGTF1k4WpjhCFmwDKSaCSnEepVRj6849uOr2m/z+jwIJ5BRV9+dDKCwMj7gsR6Ji+Twe4Yjikt/uorZZLLfmBqj9/GWxu8XWBt7I4JDFKDJfQ8DmADludmsPKOnPDnnZhe5d00YGE5+DOGBra1N94cj8U9I8RTtONoSmyKGB1T3dbI0GMw1KtOUI+85V8iHsojf4ZEWvc8SBsRPiGzMWAay+jIzwjmVdod9XUEo6csGvKM8qpOUGdx0tGw0XDdddfNHprlAEj+yck1I+llwNNkgN0zeI7HeOGY6pNF9Me69wMTvQze+tePt8Ha2B0TNFCggQbiPRtM1pEYJN6XHVLrZuUx6CuzFQxmwbENA9fxCtNFBpSRs3jvyAdjFi/A0JjOmUKqg6HrMLF8pnxbQXoB8IoHBkTAt/bZaTVl9Vt5PCh8SYfa7/tY/xqRkecZ8uzQRQ/dZfvHuqVD8tRm627XX3/9bPDaYYXRiDN2PFmG3pckpvzk5jhMn5X5hz42QNSfcc6A7xcmvhm89c+9b4O1sTtmMBAFA6fB2+C0nmbqxTDZzYQGWIbBcwMbxkHOWJkWWvS38/qZn/mZs0dnsDtH5niF9bPWrIIjHr6qUF5+decNZUyCepb1M0YZHPwxIBlefDuozMv0e3Y8Op4TT1K75Gd8HEexYdLmgDhlo0tGDEzGs7rjTbx7U0zpvFVX62+OvHiJZOSbhuIP8Ku8dVGf0Tl0bOpvx5bRZezs1C5/rAD9Qljej887YWqPry3WBm8LrI3dMQLFb1AKDQZxPAcL+galaZg4YAw6jmEw5i2B+wYserwnRu6Rj3zkPF3kzZiyOl7iig4DkTECu5g8QQYIfWtlvL/WCdWVhwU8oNFQSkcrgwSuGWhTaMbjG7/xG+cdYf8oG5TTNnTl7cyf9jPI0luLQzt+x/vyqE8cAyQOxGmDIyTabg0PbVAnuvIw8NZJo6ltvE7fDOPX1yR2eW0U8Tq9lJTj9apbHdoBGe4gPcO6W6wN3tZYG7tjAkpvgDAAYFAYuOArAEcmDHaL+/I2aDNoBpL4BhYwXmgyUgalKaLPwHhp4p3LM0itgfFKDEwDVb0GvCsPi8HLiKmvNJAfqtdz9xnABn5gQBg1/0jn8ssv33j0ox89H1jOENQOdWkDz9NmAGPC6KvbN7IXXXTR3K52okH9ZBNfQVxTTGmMWfVpO4NHFg41k6e2LvkGPCnPQ7aJYkrruI4NIz/vbpfXeqf1R/WRW4YS3+6jmcHfKyY6a4O3Amtjd0xgEFB+MBAbBNaFLIKbvprKmUY2sBs8rgagAS3NgG5QQmt0PCjrYsAbMR1u7U+dykUPHeV5NQYuA9WgFR/tJeIBjYxdtBgQmw7OrvEuH/WoR81TasaCwTK1ZByUU97aoClra4mOn2S4rZ31rxHxtjRKtWMEuvG0bIPjO14mpvN2uKNXPu3Km2Uk48MhbLvHYBnApkdfnISMN37whYcx7mwwlVsbvAXWxu6YoIEwTst8l8qjs07lMycDDgy+Bom4BiSUZiAZkKafPuxn7Hzkji7DYWAbnAZ5XmTGAI28HobOmh3vTrwBz+OJlxHVO/ISpPXrJaZ/ptOMBQOHFuMsZOjFmbqaYvPsrBNKY3yVYzBNgbWPgQzJZTRsYeQNpDPAyd3url1eLxYGD7yAlGOcRnrx3IuExyyvXV475dbxLDdUTr0Zt55HXs4GE621wRuwNnbHBBTfgDMgDCJrSaZEdl55N+Lz/MCgUSYPJI+hwS6/82G+K/VzTQwdmK7xlHh1Poyvvuh5FvAC1vkYu7wnUzQeVumjAahudKIV8M6D4wXxyHzMD2hWN7gytH6qisFg7Nt5BdNqBs400kf6NgkYLEBHW7of4bm2QTwmM1cvBxsvjJ3NEB4v/uSTRz3u1eHK6JOLl4kpua8s0LH2h4YDzG16CAxkLwn9hSY654KJBoPnBwRO/Tm8tbE7JjCoGBADzr3dPQdXTTfFG2i8KoOlwRncMyYNdOAx+S9apnsGI4/I5oKjEowoT9FgbbAxAg1G99XhKwshvizAm17iacmHZ2VXDWBxDIP1QkavhXt8o4EXQANvjJz2824zDGAazLNzHEab8KatII+8sORD/DJOe/DhWputETJSjB2DxQvGWwZVXvyStUAuPNY+K3NVl8PG+pDBVB5tgSFXFxpC7ToXTDTWB48nrI3dMYFBzxgYjNZ8TIVGj45n00BtoATxBpHg3rTOoHNezZUHZAfTMQv/o4FHx+OorAE8wgA0YNXbVRzDYM2QQYiXEQxl8fKPPDKO0ovTVvcZV/fomkZa99J+hka8+vHIyJky9q2sdjJ62pe3lfFYGjb34kCbhBHSySS5OCiMD0bXBlHAB56Vx4MrY2a6z2P1SynWERk5yw8MNi8VfTw25Y6fkcdzwdrgrY3dsQKDZnppV8/PnfOiDPamjAaKwbUcIAZNA5m30/9FdXbNYWADz9SVEbXhYUCjY/BlHFw9qw/96jCQ1Y9+A7001+qNDrgXSguMVh4Sw8ZwgjjeogO+T3rSk+YjNrzQysun7Q71Cqaunnl07k3XeXj4yXArqy3JC98h/mqHfD3Lj5YrWfHOTEs716hOtKOnPjJSlqxN08nd8RTnInnSliJ8fudloR71RWMpo3PBRJvBO7W/lrI2dscEBruBZWC4WtzmqTE0DUIDy+Dw3CAxcBgpMKXqv2X5eN2v+9oVtBHh6IZB2+/EGXTjQEMTxIM0wQA1mNUdH0L5KhdGw1EaI8dI8MD6wU2w/iYvD+6qq66ajbxpu40C9TIG2s8LdNjYQV6HetWvHjxZT9ROBgoydiBfssmwC9o1Gm35oDbluaLl/3mYzuqT1iprPzruM4Bgik7+D3jAA+bjNabkDB6POoMJymuDsJ+Y6PrxgFNp8NbG7oghIxIMKAPPgGfoeHSmnPIYcNIaGONAFi/OYIueLxH6/Te/UsKDM2W1KWFa1rekBn7l1NEgH3kTL4/Ba4rG+5KP4RsNRdcQvWjisTziGD4Qjx+ffjnQ68iHKSxvVj58qIeBNBW3g+tXlK2P4Qu8DLwkbJq4H4GGetEZeYCxneC+dFe0Kocf8rN7bR2OEa7++kCb5Ccb96bbfi7LGh5DrA+Uz1sH5YTkBOiNfMX/XjHR9PNQz998PDVYG7sjgtFAjEptYFkQN33lgfnAXJoBZTAsMcZ3ZQQZJDuuplD+3SBY83MUAn1GYUS8QHTUW7xByMDZELBzymsUZ0ppwI/5hJ67jjzij7fEyzS1s4ZlWufXVZ797GfP01dTRsZiNKba5JM2ho7BY8xNXzMueNE2x0R4wnlv4B4ddZNZNONvxJgmoIF+/eA7YIbK+p1fgiZLabW7ZYbK8vT8oozP36zj8Tod4PYy4+GRQ3ldk/t47b7nvWKi7QdAT9VPvL/vaFnjUNAgNvgNIM8U2bTSr2dYU3PcZNyICAaFEKJhIBtopoMOC1u89xkYI8VTRNcCOcOCrkHICDBWS09oFfCRsQBllBUXj3jJsIX4A3mDLxUcJ3nyk5+8cebMmY2nP/3pc7utKWqfs3wMGdo2HrTFVx+8VYYO/9qGPlmaFjqL56uK+MowJLOl7HbCKPuMpXb7csUGz5VXXjl7eIw3WaqPt6a9ranWt87gefk4g2ct1cvMP+9Bpx8PRT/d0Hbl3etXfHse27VH+In3e2/en3isjd0RgXUngwMMVorNy3Fo1mdK3vztBMI4SCl6RqPB1zNDxxj0ET0jwdDZCXTExEK/gWf6JxiQ1c9w7AbxzaAwmg1mcBVGgzLyDtXDOPnkyyFh01e7nMpK1x7TUbR5ktrywAc+cP4JKt5lBjXaZMJD4iUqt0T8jbLbLaqjAGRu/c0mj5eIqSm6ybJ8jJP2uIrnbVtr1EfA0PFo/UxXB6XzQkMyDdowPu8R10xlb6z8hGNt7I4ARkUGistTsGngeIOpkTgDxuAxUCh45cZB16AH0yPTPGtDjIPFf+tL/t8qY8foMVAGH3qmXzySDMBujUADzYBnjMbB516AeJRWOhjMgmknA8/I5bloj/K11U6y37O7+OKLb/oP/fiUv3rAPY/K+qY2opWRWWIstxPiqTaMxguPPHGbFT7hs8aIthcMuXpZyVMf4lsf8bq1yVcjdmy9hK6++uqZjj5hFAX50SMrdSZP92O/7wUTjVtM7fDz7rfbjDqxWBu7IwCKOhoW0y4fnFsD8r2rNAreQIMGqDgDR5BHusCw9S//GAVeG0Nimmj9z9qfwcc48cZ4QaZOBmODaLdGYOQlwxWNEO+u6hDwDNWJTl5pNHrGvy89eHPW6BgIO621VwA05Gd0rPPxjrQRMlAgX/d7Bb6ihU7td1WXdUIbDh36lp9Bkp9Rdk0OZMBTtbnipWSnVr/ofweXrasy1tqXgVTesyv5uEfvbDGVvWCi9bopnOjPytbG7giAogoGC0NnGkfReXSUOaPQIGlwQUpenMFgKur/tzo07AsJ58wYOmtCNiTUwVMwSJQzmHgeyqKnvr0MoOo2oK2b2ayI59BgjX9BHOSVeRbwBuLQ0xZrc5dccsl8veMd7zhvTgCDIX88Aw+RobN2xrML8sZrPJwtko0+ia57MvTyMKXtczbrhoy3pQp5yTugIzgP6OVkSuv7YEazI0HjGbwl3+ip91wx0b7tROdEf1a2NnZHAJTXYDUwDRC7jzyCpj15N0s0uKUJ0bGG5ZtXO32ONjjCYS2Jt9BaUoYH3GegxBk8rqXvhPKhwThlSEM0x0HpvkHrqp2gHD7waNHeTzXd97733XjQgx40f1vqbJp6YCznHk3P2usnlfw0FSOOprCsP+y2nSMqE7+hePwzuDZYeHj6Vpr80mDsA3y3u6y9PD27vDxEBtPRoDy8kV80xracCya6Dh1fs/l44rA2docMisqY8UYcX7Ah4XAv7wAMjFGZG7hhVHyGxhcEpq2mQw4QW5xn5Aw6UyIDyMAap6wGjMBgZEDU6343iIfWjvCLBjQ4PY/rcGMeqE3qJQ8D36K9n53yiZVpK+MnDdCJljJeDOibjtvMse7lF1uAceRZgTKjkYFRvrtB+dFo2o4mMPSCODz1o6KWDqzDysfzhuSQoZZmDdKuuam63WbrjsoymJY0ypdekPle+monTG2610TriZuPJwprY3fIMGAorCmLc1ZO5PNGvMUFCm2wCu4p9tKQgAFmnY6hs9jNQ5Df7ibPgJfT1xFgMHbPSKhTfvF5Z3sFXtBokyKICxmHgIcMhHxo8EytX/k9O9NWB6AhWWk/o+eqvDgBXV6dl4bzaowCPvKM0RcyTCE57AbKZ1y6Jz9XwJN7fSeeLJzz84/KLSF4qWmrPOr1UsMfnjwrYw3P7/j1z3tsJDF4dAO9+lxe6Hm/MNH7pqltX7r5eGKwNnYHCIMhNDCCQSFQdjt3DN1okORVhiK7T7GXNA06g9xnUoycYE2L52Yqx6uz5mMaZVDJj2YGB42CAeeaIZFPGA1XcZVxn/FQRt6Ml3aUD2qXtrhnoKJlENuZNP2+9NJLNx72sIfNnp2NCekZ/upTVl12K8V5ttPMqDi+keFwFeQRQDxaeIzO2aJ+DGgtafOu8aaPrcXabU7+eNOeePMszaFjHp4pLQ/P8oOdeeu56MmDPtSvsFVb8JQO7QZT/uumcKJ2aNfG7gBBgcfB4JliUjwKboBbmzNF4YHZIV0aNcpPgZWl3JXlfYmT5pMp0zz/u9R/teIF8nB4Nwa+w7p4ULbBwOi4b3ChWXp5pUG8NCBHyLOMHwevqzzRinbxI08W8P3gJoNnU8K0NaBZXa7kKDQlbKeZMbBWBvKira3q9Rxvwlj3fiFZjXIEyweWJ3wH2zfI8uhTPIF2ZQQZSx4tD8/aq5++sgzh115M0e0yR1te7VGfgK60sX6oD3aDid4tp7InasNibewOGBTOYGugpYwMnbc1Q8ejY+gyhCMamELGoQHr3toWQ2f66pc08qjQYkj9sGX1F5QbeWoQNEhC9/KN2CoeHXHoFECcoFxl3C/zGfi+krAzCXiszNJISWMYGHaeEu/YJoz2ki2aXgKMBI9ROXHx2LP+2G+gXb+DPsGzF5D1RAbZoWFTWm2oX4UMn/LaZhrrJcbgOSBuucOh476RVsdoMNU9Ak0QX57dYipzh6n8VZuPxx5rY3fASPnGAW3q2rTGIOWVME7QoA4pK6VuNw4ti98Mg7U5C/g+OXLEhMcnj4FiKmstDr1xkIN68iLQXg569arHdeQnjLRCvFYWogHREtwXD/jLeAnR6NrUE/DLo5PPor9NHQaATLUZLS8B03kbNTZtGAroZYMWPpLLfqI2BnUEmya8eGtwfnhUnwJ+8FYbldFHDLYjKYydaT3eGbrO8NGlytSn1Z9xK/1sMNG591TnN2w+Hmusjd0Bw1ud0vE2wL1dNYbOZ2DOY1HgBrv0rZRTHlM9g51R8/H7RRddNK/tGBTKj0bTzp78yjWY1NUgQIcREdfgGAdmGAfuEuiOU+9VedFfGlMY2+keP/gnK3S8GOJ9pC1OHucQ/RrKNddcM3tMDIcypr9+WcQZQ16R9cyMHV6iB2SmzH4CbbJEGzJooH5ePA/NdJR33/EY7av/8tBBXzPcdqadnRRviYLB9N2wF1/tAXR6Tn5kO+bZI540lb3b5v2xxdrYHSAYAYOc0vNCDFBvc4puLY1HZ1BkcAR5UnhogFN+Si/dtMxAfshDHjIbOp8j8WiUVw8Y8DwBBtHaj6mhctIN7qZWkGHBZ3Hu5QHpDaDSu8d7xk4e5YT4hvF+pIFfaEAa9Na2/OCBwRmUb+CTjemghf6nPvWp86J9ZwczqH2RQDZ2qNvdHoGm+tEb5b0fqH3q6B54o2TKOPkmue+e7dbqV7qgH0b5aBM6Xma8eP+P1lV+a5SOtXh51v+gjPSek5/r2WAqd/OJJ7+Bd6y/sHj/fzNh836NfQalHRWNgpu2moIYoJSScjfY5E/RK1dcim+wMGD+gYuFfIaOscmTUM7AV9YBXIaOV+DXNXxuZTrkvv/1alAwBr35q797Ac3lwAH1+bmoO93pTrOBYVAckzB4nQ/Db22PTnDfMzroawNv1OaEXwTJ2EaDkTBVtTbHUPixgHHzRSAPxsCRFb8KzIuyIcAgkFMyVSe4PyjEE1QvXutLht3OqheT9ra2KF+ySe74pSvy8FJNX3m21ijR8qsvXmhkCOlAdGC83yumsjYs7jqZi+vOnDlzI1PHDGtjd4CgXIJBZhHdm9ibvLWWBhyFXirlaCQaMJSd4XLg1IYE5c5Q5tFVhqFogd4Orf97cOGFF87l/ectX1b0bSljx5AYIMov622gdh9vgvUwdBlWdBg758Ec7jUIR3qVC90boPJKN2itUdlsKR5v6Jnyd0A3g1p5MuT5+hURRt2LgFdH7o7g2KHVvvIu29T9fgLd2uyqLdWtf7xo6IF0a4xeGOI9J5uulWfoyIgumBn4DtdGhb5UnuHM4FU/JP9zwcTLx090Pmgydt+3GXWssJ7GHiBSWspo2mrqRTkZBfEGH2PlniK6Bs8UVBDPmHn7+/USA5mho/zSDRCDyH2DicKjb81OXoNEPt6ce1NcUyKbGwwng9jmhvpGXkbEq6B+A1Y9UP0N6uIEKC5UR+nljX+0DWjnBO1g8oh5dWRIbtqRV4h3Xib5+G9pzufJg8bI4yqob7+RjJJlbQzJkbHzcuDx+2kourIdlNGfpul+7ZgXTEbOU9r4sARQvozesu5zwcT3N0z07r75eKywNnb7hK0UijL7ZMhitOmUQWdg5mFQetfREKDFYEgDho4xsuPq3JUvDKShkUeX0UQ/Y8Ooxpc4afKo39UU17TWL6P47tRubgNEugBodD9CvHp5ru7VqZ6eyzO2bQnp5VUHw2TAm575kN9nbnZaHRb2suA5os9oy+9enY5o2HntrGHGkkdouijfsk1dtzOEZ4vqwVsBxJMH3lwFU21ev/b1u4Ujr4Fhx6uyfgqqvuNVeyF4GTCc1u9GucKS1hJj3p0w5fUbeBdsPh4brKexZ4GUN8PgnhJSGG9U8GyA8egsoltfcq5KXgYi5R+VjOelfMahxXVTTkptN45iU/TqDuhQaPFoCKY66hGPtsEinzhXgdHgKajLtNC0j4GOXrSVD+Lx6MrbNDV24l+7TNENPLSUCyOtMN7j2zMZGfymqjZynEczgE1DGS71qsc17wXvfguOp2oX1gtAmvzWRvHjyIf2a4e+qb6Rh/0E/urHnYBXPPHKGHrrjvpc/5Gb9OSN7+6t31mqIA8bX9ppd9ZLyzIA/aut8nt271q9AY3q2glTvg+Z5PaJ03T2lZtRxwJrY3cWSClcUxIDiSIxJN6sjIiphf88ZcAyIpS0waWMAGjJL51yAlre8KZj/u2haacBy0NkjHhnNhnkA/XiAU11RD8+iwMbCfJCdTMQPr0y4Bgc3sNYhpEY+VefZ8bXeiBvCi1GicHrBwfiYTvIU2jQOz8nxE8DVB5t1gZTdJstjJxfLPbDB+PU1vTOmbT+UU+Qhqfagl735xNjvXjyYvO/MvDK0Flv1TfyJG98K6eNgvYyeuThqwo6Qm8YQbpDR5Ktsq7oCNXtmu4Iu8GU73aXXXbZ70wG76c2o4481sbuLJBC9NYUDEYKRGkom+lIHh1PJSNW2eXg8qy8dEqZ8eKxWFPz3P+iMP3kwVBo+ZV1xYerHUqL8t70duwEg0i6wRHPlRMMLgbP7qCjHT5nqn3yjcYBuscDL8KmBwPMs/BZEx6Uj351bQfpZGDgam+eSXIhD3S8YNT1WZ/1WfNmjQ0JxrYzhdEx5bWhYY0v4w3x0hVd9Z1PqHf5AnGlO2Snja23ZrCgPo5/fVYeLysvG7v+ZMdY2rRQRj1kA5WHZLA0hOXdAXebzMdrJoP3rs3nI41dtWiN9wWFoFApnwFqQBk0jIV/5GyNjnciLYWClDt4blDLgyajZDDzWgxstBgwRss01u6dvHhQ3j2PgJH1g4/+x+pzn/vc+Z/WPO1pT9u44oor5jUdO5oQP/Fi0Fj3cozENMgzlK5dS76B18WL422iZzfQwHMf1BXG+4CuoP2u2h8YIkZBvLaSC2PvcK0fPSAjU+g843g08P1Iqekd3gBP8qzi4XwDn0sDiz9t14/6+vrrr583ZPpxiIxyLwHQFvphF9q5Qp8OyqOcX7th6OWvzdKqR3AvjVyS327lM+VzHOXY/A/atWd3lqAUlIPCpCyMmumq9SYfbHcGDFKsnt0L6ABFTtlMSyivryP84oVpsP8ZYfA66mHtzoBXXhn18whM1170ohfdtOvrn82YyvEsve2tBzEc1tkYDeUBDcCDqRTvICMRf13jG8QxMr5QMJVlhE07GVx1807kbZBWbiugpy14NEBBWQF4Ov3UPI/OeTp14j/ZkbOXjvbyqm1yWFZI/vKh51n+6kwG5xPqHGXiPm+P7L00ybBjJV5A5MjQJVfQ9wyeFyAZ0UMvNf3OY+/lKD+5LuvUfjRHQ7hbTGVvPcnwWBxH2V771lgJA4RSUDDK6Nm9N7CdQ/8Or2lgxg3G+6VS8YYoOuU0Lbzf/e43/54ZhTct5CFSdrumlL/BqQxYr2FkTXNNW/tVDfUoxwCgY9evtz1Ix1eemamPxXEe2lYwOPBu8BhoyuY9MKLKxtfYTnLaCXjGayBftLVZ2xl6/4fC0QuDmLxAfdqpPhsTNjUcQObh4VOofnnwCuLGfjnfIBv8AD4YKjLQZksKeer6jpy1k64lX0gGprNk5EXgGI4XVj8rxfint650U0iPxLnveS+YZHksjqOsjd1ZwEARKAilc296yZOwrsYzMkgpb0rkvgE2lg8Um9Kalvk6wjEKg9cvojBeFNN0zTSFYVS28tIc1bDzKM5ggAaOt32GmfFkDDJ2gJeMEg/C0RaL23kOrvFeewRxBiDe22nm6dlNxDvUdhh53gpo4oNc1cvLNbU2gB/+8IfP5+isEzZQ8S1vBkO7GH5GgoHgqYL88eHaPezE00FBO0e+oHYAWfDOnDG0McWAe7mAtmurq/YLZO7AcWcovTR9OeIgO4PH+JGpegXtVj/QvbHuvWKi5TjKjf8Y5IhibezOEqOimLJZozN1pVBNJSAjkTHxrOxywIk3ZfVjjQ6LGuQ2GAxaNMEmAINnSpIXA4wNQ2eayvgY4HjL4Hhm6DJQnbKXZzQYkIFhsPIY5K0uvCsjALrq79tMZX3y5aqMuOS0G6iLd2gg49NZssc+9rEbX/M1XzMbenTxhc94Ugc+1MMDNp0nN2tf8SoE92SvLfXP+YZ6tSFoS+2qbdrEuDHePvzntdvp1p/SySjZoidOP5K/85h28S17kIn1Wr+lx3hqt7zpYzgXWUxlP3ai+/TNxyOJtbE7S1AMimWa5OR6R0w8U1oDSp4UKCPh2vMIJ+H7GR/KStGtN5ly2gBgQL21GbDewgYsZaf81mjshHoeDRkwvPLilwHhfRlQGQi0oPzyqQMdwOvIb8+lo4M+3px5wyfvCw2I/m6AH/R4Jf6xt+m8gWuNMgMsjwDkm4Fg6O3AMgy84doJ+JUXz/E/9s/5hvq1wRWP+CJDQT8kW2DUtMsSBENuXRTIu3LyuII4L0XLII7kWAJgJM06ll9ZJIue99JXS0yyfOBE68j+Osra2G2DlC+MiuFq6sog2fmijIwOpTNYDaJlfqBM0lI0V7ugFNMRE1NIg4BC+vKiX6Tl7ZhaGsDRMijwpz5TUx6WNMZKHXhBn4EwjWUwrOWYqo5GICMcXVNSbcn4qaP7EcmGgWeQGVX8Maj4xcfZAG/Oz5m6WptjOKsrPkeePNu8sYzA+2EQ8EQGwlaovUtUbiy76rm+HLF8XoVo1abo1J+u0WG4yIPn7MXnH2dn8KQJ2jHKgv7oBxtH5GhpxMtSOS9lh7UtZ1SHvlYuo3sumOhcNYUbfz76iGFt7FaA4uh8ipcHIa57MLj9AxXTVwrI0ISUJ2VOqVwpU8rNGDjmYbrRlIOSWqA3dTU95q2AdToekyls9CgnWoya+rzp1SmgzeA4j2fX0veijiY4suGnz9FQF35ql3u8G0iMZ1Px2rGEesH02QK4A634MLDU3TQafXzuBnhgjH2VYde4KXdtRSvPU5+Y5vFqrUnZGDKYTdXkxX+y0V7XDMmq5+B+ya/nMU6esS/D8tn9+AzLODziAz1AA2/xXd3aSudsWDgsTQfLkyfuORriecj+Fy2j56Vo7e+6666bZyH6mizFqz95RONsMNXp/89etvl4pLA2ditAqSggRciA8HYaGAybnT7TAovHvApgPEZFBeXFe0ZTeXQMWjufjBwDxKPLOKjfWxzdDA7jYTqCvoEf0It2dbqXhxf36Ec/ev7dt8svv3xe9/KWj4douWqjOAOoNbitjNwS8ve1gwFnbbHjLYD+8uzdVlCegeOJMpqe8SHgmyxdBXIyLXvhC184fzvrbBrDKy9ZlDe5oMUokHPGAaSXB8ghGiFZ0AntkCZO3jFfNCH5JuOgjIA3GGlB8a70hDEiEzIkYy9XRstsopfh2M6xTksifhKMnvnZK7Dp5YcHGDz1eoG6okXf4uMcYHf2ws37I4O1sVsBSkNRUiCdn6diYFM2R0yW/8zGVQADtUExguKCqav1FOtSn/zJnzwrc0pO4Xh1vKvoGUQMwJKeMtIylCkqeqYxfiHFTzA5TuKoBr7QxBsPMsNYvN07mx3j51U7wZSRsTPlBh6oz8issQGetGnJ+yrgAT1yxl9yTW4ZDS8CLxpejoV3a3TykIP2gPKMk+foiMOLq+fkl+yDOGVd1emKBnlpj/uuI/BQnHT5KwPqwU9GF21BfOXwVX6oXgHI2VTUb/pZRhnLCegxki1F6Pd2aK1/omP9jxfcIXP8aG9tPhdMbfFjn8+fwl++lY8A1oeKV0BnU8jeqkAJDBKehF1X63TW7FJAoGhBfuVT3BQSbEZYo3M41rGKjJh8FJV3YlrG8DTgvX1NP3lM8uPRABHwZdrLG5QXDVebBXYwGZ4GLaWOnwZGym2N0AAwEEwFdwt0GFcG3LRJHfhxBIcn0mBX506Qh9x858oztV4Xf9IYQbR5NmTEO3FwmgzUAWNd5FMb9al+cRUnDeRd8uY5OmMIDBXerKMKvO6C826u0vUB2eRl0id0yUxAEy/xVBviLd7JkFzwD+RAT6R5uahzbFd6514eXqE8XtpepIxc5Xl/eEVbfgFf8XA2mMranf3DM2fOvGUz6tCxNnYDdDClSqEapBSb8ji35W1qoGUMUgyB4lRWfvfi3cvHCFBMa2e+eXXURJw0obcxL8WnPrwXcSCd96WM66iYgimd4xYdAYlvBmP8rboGFLrqNkCg/1zvxwv6tlJe/O8G2m4wqYsn4UXAKPFC8LZbOkBeDKevMshLWR40viyy47FzZxba8UoG+AX5e3Zf3a61XXBfmrwMkkFvzdALQrDUYGMHP9ZUeeFeUJ/+6Z8+b57wmKyJetY3vvBw71eSXQVx2oIGGTE86uLBjvzhGfCylD1ex3j8K09WDCi+GVj9ID2v1jMox9B5adIRcuONZ/CsHfPE3asrvTpHfNZkXl4xGbzdTxMOEGtjN4CSGDg6vI5mDHS+qZ0pE4/OJ2GULGTMlBPQEZfhS1EplGmEc3QGA6M1DlT5KJ81FccneEWADoVGW3lnzRiveKy8ct7ajIu8BpUNCt6WuuTBV/wYML60cCzB1xeMyNve9rZ5oCgP44DbDhlPnicPVLvy7tSBx93SIvMGLz69WEzX7LaauprC8XoNdm0B+UAd1aNO6Z5dy0t2DDJjZnqPZ8bIpgjDdNe73nUOGS3GjGHzW3l+U9C6p+eMXL8AzRi6MoZdpTGQrjx6smH01E3OeNIn5OW+vkxe8a8/ak/t8MyjZbSU0SZBXvrSNDn64rWdXtApyyTkqH94pzw8BlGZZBjUtVdMZT5gonO7ydi9bDPqULE2dgN0KIVIwTJ0DIhT6LwtZ9nEyZt3UFn3xaVkpXujGkCOUxgspjegXIZM4BHxIMffhBOPLiU1yHg77pc88M54P4wAMHA8CZsfDIf24AkYJgbctPX666+fd/lMbUyP1Kfe8u4G+FCG8Whq7qXAS2XAVw2graB+g1P7tcfGA+Pvqo0GafVFc7w3kHlOAj4Eg5ghYNjwZ3fa1xg2h6yd8rYZMy8T/ePbZMbLZgtvlYFiqLSP50ee+lA/kDPD4upZUGf1izeVZVAYOTygGw39qL3CqDO1R3r6JM69vhRvJkAeZKU+L1QvCjKULignKCfgX1CflxGdFk9H8YT/6obonA2mcre97LLLfnEyeL+0GXVoWBu7BXSqgaTzUwZGrsVccZDiAcWDUUEoeAOSAjF0PDqDidJDRpGxQ8O9XV9GqN+EU14+VwOW4XJg1CCh0KW5esszljxC3p3dNfTwMpbJmFmb868IbbSoCw3tw4d0YTeInvLq4E12MNpxlH5jrUGzUyBbBls5srDrmIeIN4OxfJ4rx+Aw7k05eVeWC/wEFGPmCIbg8LYdSt4WQ8aAMUKMBK+ZnMlMyGgK6iCf8QUTpI28CCCvMuXHo+kiPhlP02QvL4aYkdZnDBh5kqs41/QOvKiKSwadFiB/7cE7HqS75uXhR3k80DkvN3K2ZOKebPWd8nhYtucs8emTmbliMnh/eXbrELA2dgtQGEpBmSiBqZ1jDQYcxRFWKbsyQhjzGHwMna1/Sg0pkHwUkWKltKaSFt4b3EHdBh1jYoBQWjQorUFhsJryeVMbNMoyfNa75JVOmTNOFFxgiNAVj5Z8rgbdboAWMG7oa6+dYG1lgHl4ZDkCb3iv7BLiDWY8oAv4Q7/gJWIjg7frX0syZP0HNQe0fV/MQyMv+frcjlejjYyadpON9gIZ6ze84VGdY5CvIF2IV2VBnwriywNjW9FiUPCCNzLDDw9Nn2kzHgBd9aVPrtWFpmdXLyxeHkOmnfGmLlc6ob3yazPDyOP0gvQPjOiCfIyldcol4mevmMrdaqL7p5Ox++HNqEPBzSYmdvf6PkHQ5BSo50ARKId1EB6dX42wFpbyUWpXeXrbuoeUUXr3FNkZJ9v+1mzkrTzEB4ND+RkG3pazY+5TcvkoKE/goQ996PxjAd7A0vAhnwHGW8OzaR+jB+haPGcIBOtTIJ0R19b40E4GxiK2gZfHAA3c5CAfYwbKqR9/poemhKZFPDNrbKbl1vAYXiFDytAzigZ6MlEHWurFk8GrraZovGLPygkGKy+J4VOftpIT4y/gdQzbgR6oc5lvLCsP3tAOtT2jSTZjOkiXNgKt6JKH/rYB8+IXv/i9/h2lPGTifsTIU/1CltYSfWanrxk3/OGJvPBQG8VbYrBsok6bPmRoqeWiiy6a13rrE3VUj7VGba3+3WAq+57pcvup/DtvjDn/OFXGrqa6CjrSlRL1rAN5IRbs7bzysAx8aeXT4bB8di8AOqYppk+OmVj4piCQYpbXM2W3vsMAMXZXXnnlTWsp5cODZ17Mwx72sHlqzMNpIKHpLc24MHidspfOKPByeDsW1SkyA2NQUn5tcW9QNJWi1EKDTN3JSD6GUN6e3WuDqaF1KUZJXGfwtIf3YFC3jsdQ8W5GY4cPRjSjwgPhyQo8MgZNnYIy8ghkgCaQmXZFcydoY2XRBeWhugBdeTNq4pWrj8jfFJxsTAszWIwQg43/jqKA8uhUnlwcbTKjsLuORvTLE+JpBDmoh4486EEPmqfqeGXYGDvQrtoh6GP6ftVVV80vJUslXtBoeEmqP/m4JpdR3rvBVOdLp/z323w87zhVxs7ggQYs6Lg6H3hYdl0t2qds0ikkUCZ5G4ir4tE3gL0dGReGpXW66nEVxkGkHKPAyD7rWc+af7YpxYpn9CmjtSjBTp/BL1+Kx5jYubTpoA3WuwxA61E8L4PBNI/XaW3LlKeBEOIPko/61eEqzgAStN0zAyWNAUYvfoUGCfnihTFFC++CgVN92tpARAN9xgHN2igvetIL8Rwd6ehK2w7yV9cYwkgT8OBZe73APFtyIGeemamk5QT9x3iRh2mhfvMiIHM6wfApSybgRUGedkj9WKuD6+6TjaBNI/AZP4J7Lw5TdrrnRUtHyHA0VPKNoHcOZ/v80TIKXpW/+OKL5ym2PkEf0NJ/+HK/R3zOxPOPbN6fV5yqNTuDDnQc1HmeBYPQm83Oq2kgBZZHp1IUcB8oejR1OsWjTLwVGxFf+ZVfOb8ZGZkGj2uBwrmiUR2UnTdmg8JZKHHlS1EZYGUMFusrPB98SpefUWDUDChTP/Hapj08D9NI0yRTWOtD2oGWNjQIlnyST/dd5WeEXNEYDZc8XgT48ZyxMhDVxeB6AeBdXGWFdjDFMxSeR/lqu/t4EkLPI8+rUN8HeWs7VE59yVW9lUvOypApffHNqaNJvrAxNXTYWRoZm85bDrG7bKagPdqunWiiQ04C2fCIleEVS8fPkmeorSAdrzw1OiRoFzmjKZ8+UUftrSwdpbeeGWoGj75oM8MpvaUWUH47+W6Ficc7nTlz5qrNx/OKU2XsUqo62Ju5gUlBDH5rF6au3s4UR1odqhwlFyDlCuJN3SyY+/8IdgMNWOUbNNUNykuLr9IZPMdd+oLCwKBY0vHrindx1lgosnqUTQmVMV2iqNYKeRQUVl3oezMbSOhQcp5H6ejUNlchfsfn5CKfQZExUD+gI4C8o7FwVS55ug9jveUroEMG4ivn6jlU5yqM+UJxXdVR21yTa0ZCnDprJ4+OJ63PvFz0u6t8prNkDMo0red9M/rWGumM/tIWfaMeRslyiql/L10Y+QrjffnU5QXHsJI7/WD08CwkM2Wle2Z86RIjrm7jgYEzS7EsQdcy1MqN9e4WU5mPvuyyy35zMng/vRl13nBqjN1SWXQwJaZYFEzHmj6awvKopFMKeVKMDA2gE01wT1mso5k6WKC3TqNMg8+1+tFEq7QUjyK55xHwMims55Q0g8FYUTxXXhMl7a2Ltrx5R62LmZowfNbsTGEZOFMc58pMrdStLD7wNYZlXO2AMQ1vUJ6u3eOr5zFuzF8Y84wBVqX1vBvEZ1BOnKBfxlBf0RPyJ6cxv0DO/aRSB4odSLZOylAoY/1On3mBASPGa+WFu6oj+p71LQMqBG0kL1BvcJ9Minfl3dEltBnWPDw8MKhNw6W70iXetGdnGhll+RhKfGbwpYP6zgKOolw9Gbwb3wLnCafG2NUpY+foOKBMHa71JqXckOKkPJRBXKF4oCA2Iey6OvrAuKBfXhjLURbXBj+FQl8Aim4qy8OUJo+87sEzL0E6g2hwCAbdqMAGKAXmteGJh8fQGZgMnAVsz7yLFDge4nGJ+C/AKBsY21h8z9EsvgDRHMst00aDPOYpH4w0QvUur2PZ7gvVQfYMkbrJV1x94aXCGDBqHTrm2XmZOPZi91uc/PrLMgRvzzoZ+vJKZ+TQVYc+owO+d7bkMCKetHEEfRPSX/TUw8jSEc88fR6/fMkHPfcZWulCToBpLZ61m/4oO8p+r5jK+K9kG5Ox+4HNqPOCUzWNrXMEnUUR7A7avWTsLOb31oRxMIDnDFiKJj9D4RtUu1cChYCxPmWVUW8Q3zMFHRVIsLbGy2wqgkY8mWooI82b29WUg7IafNLxJk/lpDHKrc/Y3TTI5M84KKNuz8LIz1ZQhyBPbYhPqHx89FwYUblV6atohvEeRjqrMNKCVXwtg74nQ/fy6xP34sibgXLPKPTMaDCE5EyejJ1NCy8qU1wGkMfF4JkZkB8j46pPfYHiG+B4hPhZtkHfKYevnuVRB2PFeOLDdDSDl8FWDn/KeGnSES9OnqF1Rg4Bb9DUW6AzypwD7rLp3TmScl5w6tbsgKIYnBaQ7UD59QxeFGUYlbm8FIAigHtocFNob26fHDF0jpuE0Vi4FyhIcVBaigquBgxl5GkyegwznsSBcimzQcNLMIgYPu2Qj9KiAwaQoC5tBHlScgMEvfhCtzpci+9euYKyaKBXPvHLcmOZ0qpnVZ4lio8ndS4x0uo+FCegs8wz1mlg9yIptH6KZzyAe6gsntAUT0cYE3JhHMQxOvoKPWX0FaPC4+IZRkNZBtFXO3QTMmLxXN0jlBWPtmt50OPd0SOG2MuOwcOftPpOUFY7vcS9EL1wGTvreIyf3XsGGp2zxVSPn4G6+WTs3rgZdeA4VcZOp+p8HUrpnEPzdYSfbeIVUboMXoqi4ym2stFokEnzlvObcaav1mfEGSQMTUiJoEESqmfM48pIebt6q5pGtHYnjsLiQz5KKl6cPAy4MtZaWhNSxjXjJhi4rmi4lmZAoY3Pkdfara6grGdlx5fEUkbFuwbPhTCmQ4N+WW+0oh1GesWP5aIn1M4Gu3zS9b/BbXPImind8Dkd75/hkW6Q6/dRPngB/SA+3gqelaMbjqQwHgwgeq7W+DrsLW/82PzABz69rMLYLvTjRRnl6Y82yifNs/KtwVm7E/Sb/OkRKCcPT5NRdPXC7Ttn/JqiL2VwFrjwsssue+Vk8H5v8/lAcSKMnQ7WOTpLxxUnpGwgXafqdDuu/qG0c1E8I+UaWAxD9ymSdM/joPZmtBnh/5ham6lu5fFTOVCme4iv4htw1YNHXqM3qwFCSV3lUQbkS6GVU6c8pkp2/Cwwm5obpAxfSg/akaKONBlBMpIWHxlC+aB2SI/faNQeiKY0ebSxPGOa/OOzNo2yUxbErSo/xo1p2qLdXmReBGRi/Yvx8EvTfljAWUQHeB3k9cWM/8IlOGT7lre8Zf61FfmsXXmRoGmg826qpzrxmfEgt55LE/DiSxJHU7STbL2MTGNtILXjabkBz/jFKwMM6EEyCeQgdJ8+9awuZfBCl9Cjp9riJY9fafW9q2fleHiMnrbzMsmBHtmwEF/b1KOMUL34qB+XmPKZpnzIZOxee2PMweLYHypOyAl0HCjipRO4ztSpnim7z7H8cxbTiQylcgyMTkVnVFygAA1Yb0W7mE6a+00znT4Oxvio43dCSiE/Xqoff/h0hosnGi+1Wf54EhfUXXvsCls4N00yqExB7MKKl4fSi2O8yac244E3Is8S8Zic1e++tJE/QNd9z6ugHbCqviUYBLLhGaHNo2rxH+/61H0bTur1UnPmzYK9PpZHXvGmZ/LgGz3BvbLyGdz0h/fu/9f6MoZsoj3KYQQ6kEy9XH2pcO21187x4NCuz/8uuuiiuZ9MX9VluuuQ7/Of//zZGwQ6gWay2ivik6FyaNgvZdtBxjf+pNPzUBw5WtfGu5eGH054wAMesHHve9975h9NcuT16T+6QW70bymTEVM5c3Ofkf3qjTEHh2Nv7AhVE3rjUXr3BC5eOmEL3pTe0NbofE7VbhjFKZ/OMYCAgoszMIAC6lDuu6Mlpq4MHTefwUiR0OrNuBtQ3ngM6HhGy+FSJ+qvv/76eTphsEpXh2uKn5J6Fj9CWyiitzTDZo2IsRPvamfWUQnGUDsMOIrOANaueBz53A20Dy2y7TkjoJ/Qk67vGChTJXnVSd68M/H6RX79y7DxTpTRXlfGjxHUX+jpb8ZNunLqlE+6+9okPX62AsNGfl4S/pcHY4ePZI8+oCmo2xoXHqWRuXrNKBxaNzUme3zaGfe9sxkCHQN9qby8z3nOc246flI7Rn61QZ27hf5E38vPT1yp11qz+NKTD2gnPo0d3q8zhbxdpw98kma92iYM2WqT8vRWqM+3w1TPi6cyF20+HhhOhLGDBrpOoRApgFCaH370CY4rVxwocR0Dyuks5dxDCt3AZxS8Ef2QozexsuIFeQ1K05DK74QGI9QdY1lKZCpjemWw8A7EVacylFM7lUNvHITySC+OQlLgDHTnA/2DbgeixTOoZMS4LukpT24UGR33yVj9yd2bvSkk48lYiNdH0VMOD9ojb+tl5AcMnUHvxYSG/NLkR1e7qlNchkzoPpRvCW0AfOhLedzLrw2B9+7LGJ6d38OTZ5QLeCY7O6imyNZPtZsnhR8GQ1+Sq3h1kD2aXp7qy4hqM3316SAZxLvr2I6t2rUKtQt9/efcZT99xejqe2nJTf7GE3lbQ/SViP/k5sXip7IcoPfjD6bgAT9ouKYbW2HKc168u2Nv7EATBB0DFIagPVMcCmwAveAFL5i9IwPKgNWpKYqgjOfSlPMM0nlAPv+yTucsnfW0FDOjogxj5w1d2Z1QefXHQ89jmwwc/Hvbt34kn9AgrT3RYYi0RxwaDE1pIJ4yOmjsP5FRWt6fTZE8YEZGXaAu9Bgc+dA3QMRJwy/a6lCXAZJnJj0+tNl9ZeRlrITaIl9BHJqCNNcR6qxN4H7Ml1EWQP3arZ8E8bxIUzTtxZN0fLlHh8HyPTJvhicsHh3QDsC/dS1y83KyPuYlaTaAFu9TPfhRnkeE5kXTFNYmRbrgquxLXvKSjec+97mzDEGbhNqLr9q6G4z6qpw2emGbjgrOXOKrOkJ9IM6nZAyw/64nzgbdpZdeOl/pQjyBF1hGfTtM9X37VO9Xbz4eCE6EsSNwikSoYGDqsAydg5k+A7MQbTpQp7lCitoAIJIGSUohzhuYy++IiTULdUpTpjywU8cuoa4GTvfqRR9tz2AgWdjWDlMJu2Omc8GbOr4BPQFqh2d8Nk0kKwNd2/7lv/yX8/Sc4bIw7tdXrBn1+2oj0DKIybg68aoe/ArRN7jxLk45+ZPVEtLR0Tfy9KweEG/gee6l5Ll2Jjsh3pRnmJ0xa82y6TxjY4MAnwax/8NBX9CMPllpvw0E3peP43lByRPUh19TcDRsftngqD/HfpEXbS9FL89HPOIRs2flZSqfgDYv8Iorrti4+uqrZ36SqVA7xZ8NyEYd6bCXnTU4fJDREuSOL3x7gTF0xhQ9FKcc75Sx9CKsD5Qj/13ikydefnbzft9xInZjGzgJVee5p4gWdq13+T+ZvBV5ddo4OMbyDTIdBfLJ4790+Y0wxoChk0eajk5p0I0HaeKFnYCWfMqnxNBz9Cm2AWu9jVepboOUJyIN7+pVnuFnxDyjUxvRA/HyA/o2XCxUW8dRngdi8POIGauUVnn0AiNm0Ba8yeU3INxLHw1l7VNnPLlHO/raIk6+5CxOkM5LSu7aaXDh35SM0daOflrLb7p5OfFYLcjf7W53m3/vzXqTg+C8KeXIVBu9QHh3yVL93TPujocoiwf146e2aL+yNpQYOtO8jHKyTj+0hbE1HfYLNOqPVv2FF0de7KqD9GRGNp7xdTZQR/qFx9Y7eWY8WDLFY45DfYM/ekUPecT61sF8L0d6yFAaH9oMyuwWU9tufebMmVduPu47jr2xGzs/pSNgHcXQ8YLsItlNooziG6y51xTGVYemPBQALXQt3lqj82vDnYRPUVJeyoyG/NDAFLcToqU++ccyo7Koi6JRRIPN9MNOGMOnXsqq3lEWaCejka72VacrD8f6C+9FGlo8HJ6knUr5amvyQ4+8lG8wQHUK8iSTEaWH7rvigceljY712BhgyPBoU4hBY8BcrTMK1tMYD/l4THZO+5VifeiYhcGorbwo9MmSTNXnZeiXSeiK/jRgtYWekCtj17fF1jmTp6t8ylgisfnAUDH0ySwdA1frW3bz/Xq1T/bwEqRb9+M1+TUVNIEckw9ZC3s1dqNuuGq34MWknxksMiEr7Zd/LJMnSCbGAr7xSlesMYonX/Kp3+XfDaZ8t5vMkXN379qM2lecGGNXx3t2b42DovDqrKFIo7DSKfeohPLrEArrfozn6bSAy7BQDDRSAvfKCvIL6PTsuhPiOTqCuPhxDymdOArJyFFKBsHgtYCO7zwRxh0NUAaiFV0BXYrLUKBl2sbY8ShMpTJ2KW80PS/pQ3HLtqMR/2Fs78gPPhgVm0A8H+tBvGtxAmPGAPLMGDTTSkF/8fIyZNrCWxHq9wZ47QHyYuRs/lgr66UhXl4yRYPhxIdp8Aht0g4eLbk5S2edUnvqR+nu8cGrtO7LYOu35FJeGxJ2PnmIjCZe8C59lGN6ulugU3n30RDAsoixw7Dz0MgQlJG3ssCzk49slOsAPD69VLRLmnKV2QkT/VtMxu51m4/7it1L6TyDUBs04FlYghDly5DpQG8nO152XXkmFJA7Ll1HCDqAEumMgA7FBumMW/+oxfeu8eCNF43i1JsigfTddnD5XMcyPReXPDzj01uUQho4jhBYM/GT2qZaBnlGrzLRAfKSjl/xS4V0rw3qkQa1FaR3n/yF6gPp0sS5KrMMYXnP2DF02sOjZogZN56VvmDoeQ+MmkHFWHcESP+M9MLIP4w8uJZWvzb9piee2y025Svv2GaywgOPEq/utVuQH11xpsGm19rEKNCb+gLUY9fTkSOGRzr+ogOunveKsRyaeK+d6mG0eKa+LHKgmsGWpz7URvlqM9nzqq1l2rSxJu6Xg6zpMXyjXilfOagtC9x3ir/15v2+4kgbO4rUfcIO7sWnBLwYg1M+7r/OsvUvfqQlnTEUHyiaMA5qJ+TtkjnsyXg0iKTJG1LE4D46u8Wq/OigPd73vIQ3LA/PALvXve41T48YuxFoxOd4D9qEB2Gsg1zJTTpoN/kpK+84QMPyeYQ05dFUtj4sBPTxzxBYP9I+z676YBXG9gBdWKL2jXnd9+yFWHvFucpfmxkhSyM8GM/S5Bn1lPE1zbZeyAjwAE1ZeZt0iifnTJ3jGvqLDMgiHtRlnZQO8w6Lk2fsi/qm++J3AlpQeXSD9om35mrsOMjuCxz5tJXRr7z63PNS/UgsL9WLicEjI+PPRs3Im7rG9VvP0QuTHG4x5X/E5uO+4sgaO4pJkCFlAAIkJELUAZ4plU5yBsiWv7UXZ5l0IKCFhrxL2g2C6FkP89altBTUQKvT0JD/qAF/lMe0w8I3wzAC77VB2A20dZT7+UT8CtD1IKAuuiPQlwa1+IyBe3HymO7aiPBMN3g7Xp7yeimSv7XFxzzmMfPXD46OPOMZz9h4ylOeMh9IlsYo1iYGXFCegfNPk5yn7LjJ+Qb9Jgd82GzJQ9PWDKyXiXvBWPKy5Ynz8Bg/8jENF3iHYIyNLyHy6wWzwEMnee98GnmPOLLGbkQGhrB6di+OoukEymhHyK6r/5JkGkBpYatpTch4UT5KaKHbwrG1IYqboVSHvOU/31B/YYnax1C3ZkU24kejAavKn3aQCRkxOKOskmtX01g/DiBYmIem+8mVvvFKHT63A2y9kZfnypuT5uUs/6jXbW54WVt+YVir93wCX8aO6TpeHEHyfXXjzXquPO4bC16y2uasnmUf3qyfp/f1BweErLRT6AVCbqvG0tTmCyb6l2w+7huOrLEjTJa/N2yd7l5ISITnzcDd9hbhfnd0QJnKyYMWKN/bpHRpOow77vMXhs56BKirN1L5zzdqd2GJ2srwN+VepUhrvC/IzcDtBTr2cTIsjsdjGsvzsgPJMwH56BAjgQ755+VZTxR429IYU/qnTkE5h8QZOobBS5tBUaf85xv0K13iaTrI7pC0jZvaFm+C/NqgLdZUrXPz8ownLwVTWoZPm8jJVLYjLWiN3t6Ar53orkw4Wxz50TAO7N68xRGwZ2scTvv7bTpKI04nEKKrfMLYOWilyNJ6M/knOd7AlLM0kFe5kZ/DQPUv+aB8eDSImhrgfcx/2LwfZZDfKhmNz+kAD8yPSTgDZ7eagZNmsI8GivzTxeKiJ784eRgRP/LgmJTll6Z98XQYUDfgn3HHmzU4B8wZwdo2Il4ZPA4Dg2eGwQFxKiJvmJwgnYXRm4Yp7bbT5Z43Pu0PjqyxSxAJHQiEkBOQN4SOMG21ttCbtnJCCgWj0kljDHWQOOsMdv0s7lt/kMZgjB2KzmEp326g3XaeHRUxBRp5H+W4xvtC3+rvZZ+Pg5AM9T/Zmtb5GSgvWQaK3OlMSx5hLC89T0ZfdT6N0WRIHDOxPgZ0Ul3p7vlE7bQOiQ+82hnWVh5auhV/2qhNwPBzHEzh/SKQDRmw/uczRy8JNMelIeVdl5jivn7zdl9wpD27UWkSBkEVb5uc28/FpnzyUCbQGUKGEXRMipxBBMc3OnVvraF4ddWJsFWnnA/gqbAdeAXWWuw4L1HZnWicNuhTfZt+jH2c/nQtjZwN3L4ftnvqS4I2OBhNZegjml7MjId+YeSsKXtB+xzPx/7OhHaYWf9Uz2H0VfJQt6tgCurHDbSVwSMrHpq82grx7epgMcfBrrSNPpstZl59L5wRd1XGWFtiovPZU9133Xw8Zxz5Q8V1fsjYUSwK4kzP+Csg0hPgiDqieHm9XXymY53OhoTzaglefiElD55Hfs4nxnrjb4Rnp9gNQus+43RIqO3LctrL4Nsl7OS8sr4CoOAdKh7LjfT2G/jBh/NozjqaNhlwy77YL2iLAWs5xNkyu/jpgTqrm1zojHh6Kd4g5o1ZPmHAyIyXpzw9zLhZR+YdOf9pbc600NXan0PI6CRjVyFdc3++oV5yr52e3Wur9jil4KwjZ0B8YwbP3ZOVdUoHj5Vj5OiVtM5IKu9Z2AK3PHPmzHds3p8Tjo2x0+GELpiqMnBXXnnlvA7Q8RJpFIxS9tbxrLwOqNO6t4DscKezdE7Fixd02FhfnSFIO0zgYVR+zyDOvZP3dvIMuhSrMpWrTNDm02zsgJ4wRn6njQxBG9UL2ipPAQxU94ybl4zB7CVM/owaw2m9ynqcGYhpr2cvI3kYx35kQV3avZTrQcl4J+Cj9mfA3Btr2stLdfCb3pQO+M1AimPs7D5zRhh8ht3BYzMoZ/JMeeX1shlnUQNuO5moKyaDd+MgPwcc2shtEX0JDRe6Z7QIM4EahKYM5v8GYtO18iTsFBLECb1FpHmr+AyJV+cToLGeIO/y+SggRRz56Z7yMOI9x79n967LATTmHRUuuQX5Kr+kcdCIx4NChoYMkll6CNrrme64jjLw3Pk7P55g7c0anEV50z7/j5gnJ57OMqqM47j2lVyXdVbH+YZ6czRAuwXxDLQpuLb5FFO+kA7Jx4gbV6a0NiwcS/Fpnx1e038vAL8Sk8wZxFB9U/0OGT9wM/qccGjGLqUBgul+aahSBsKwbsCjs87hLcn1F09R5dExAlrKudZZ0gvOOPm20tcGPDpvnzqs/K51QnFHBfhZ8tQzQ8cT6tlVm7sPYzp48Wwq1/w8yiuM5cOquOOI2rHs8+3aR16jfNzzfAQvZWunDIMB7bm1vHR6BF0VlvGHiXhxjTfywD8vjQF3rtUMoPEDlZNXObBcxOA57cCj81Iwjk3ljeNxJlZd1TvRfsBM5BxxKMZOIwxI0yXYbNBNDRSAsHiA0r0F7XpZzPVGoEQEk7GTp8HaWzphpbzqsH7A0DnpbZrkrYMPeVZ5mscNo+xGJIsxPRmRGznzkse36yoah4XzUbc69qOeZLtTOI5IRsYMD82mg/OtpuQ8ObrkCtbsPIMyliaceODhcThsdFhztxRlqcSLuhmfMSwYs9PzHSbdPeeNikMxdr0FdLgBKLDsnmsk4WScpFvncLjR9CDXV37CHI2UvBk9ecBztBwW9l2iDQk/ZySfuqr7uEObk80IbdwKZEY+DB1lkzeZnBakh3RllNV2cjsNSBdCz4K1O16dKS2jZYOH/pjGNvaMaxBn6cgRL1+V+KLEuHUk5dprr52v1gH1QeOQ/jGqjOCES+fIc8ChGDuNEAhM41zHgZUBkwbWOKx7+CUFbwC/9kEIrS8pD9GInjwJ21qWKSs3ul8aVk/fNMp/EoyddhSWSE7gfpQb5dT+DOWYfhpA33gkAn1Ytn0rma5CstspHGXU1lV85jwYf8aoY18+KeOMcEQac20cki29qpwfd/CryI56ebYkZcbGw1MWXeOy8niZ+uXeEy/v/cH3HnEoxs6gakD1DBpOeNIYKm6w3RsLvSy/IwGEIZ83CIwK6D5aGUxAx/euDjn6pVpb5tLRMp1W5jgo4G5ABqNMdtMmikjeXiICKEdGpwHaysjRqfRqje11R5qxSkd4eKaxjJbdbOuTDBY9JE+GS75eqI6d+KENjodfjRZv99p02EcC6DYmw3R/i4nGfTcfzwqHYuwCYWiowIBlnHoz2N2yAGrnxvpAnp58hKcMoZafcNwnKHkYOr9/xpvzk+rWDeqEhI8uWicFo8Ejh1FpwhgnLzmS1SjL5H0aQFfoVTq4RPJc4y9BPwSyMX7MwExn/Y6kTQfTT+OLboF8ORg2BfspLL8szYuz/mfTwid49M+LV78Yq5vG80EzobPEoRi7UUgMDhCWZx6GNMbNWoBAiN688lJGgsigKZMwexaAsJ3T4tWZwvaT4wRYHmUynsUdd2iTsBfIT+7k0PNpQ3oZRn04jfIYQRY5JksYf8at0xJmYKazDktbA5bWbIFslUfLmDPD8uWSs66Of3FuHCnj4TmvKB+559RMZe8yPV84EzsLHJpnpxFLBWLxQaPHn5bJEMmfAhIug0doDKF4oTUXQrU2wNDZAeLR1VEEp64EqRxapxXkS27erk3jRlmfBuj/BmJYtn+pr6cN5FEIPZOfq68r7LJaY3eusJdHL1Iy7F5+Y9QPbziWYvPClyj+Z4yztJat5DHWldsse9be3aEYO4IRNDhPLUVyxISQHFg0/+8ohPTxLWEdIOWUxnh1Ghv8TwZHSxwc9vbwLF/GTdm8RWV5fPFwkrBsk7aPVyAzRo6xE+qTMc9JhnZm7ITiCnASdWOvWMrElVzoC70xPh0pcb7QZqIlKB6asWp8jUskORuC/x1iPd0vg3NK+r+7vjxBVznjlr2YYKNi5acWO+FAjJ3BE3MaswqMWB5YBkfDnKUzdXXUBFpbI1jGSTmWvjM84imqePUyeNYDHDHpv/ZbQFUX1FGw6RrP98puCnNbbNWeo4Ilf9qXFwylj/mkkWcHkilX63ejvJQRxBW/rO+gMPKx36hdyaC47fR3OySfncJRxrLdnhvTORS1o7yuzmoyfn0A8G3f9m3z52GNrSVdukfPfGvrZ90vueSS+T/BsQP+Qbjv341fUP8ULphu7zZH7BH7buw0hgAyUCOkCRrO0Gikxorj/prva6DvBxm58hJu9DxrdLTci+fxMZYMol9bIDjrdAY6BVZeXRk38ByPriO/0Q89C/gZnw86LOsbUXoKCNolgPjkFchgfK7tSxnA8vkkQhsZeXoi0EsySmcOWwb1y3bhfGHUG/c9x0dGjfNhh9Z01Bqc83g5LvI0YyNrIGf/Ga5POHmI1v388Kerssay/JNOf9VcaI/YV2M3Nj5lqSNKEzR2HJC2qhm4V7ziFfP29bg4WYBoNYBTRuniKGz/dIZH55eGvWUIqc6ovBCij14ob6j8SOd8ofq2qnuM453wbscjJNrquqp8cWMIyeUo4KB58fKlS6Penm2duy23lPsylOeoQjuXbSVDPBufHBhrcNbv/GZfv9VH1st20VHjtN+VdERMHAfIdNgRNGNZuanOL53Cnv9Hxb4bO1g2RHwDDsZ0a3R+AcKhQlvWPgPbbNBNgoOxPHiWztITLEEwdA9+8IPnYyb+D4M8FJdxFSovXgjihSXf8TEGcYcRQP1dC6E8GTuGn1KF6CiTXMb40H2D/rSA/hToExmR1ag3e0H9s13YCWO/HHVoD5nhuZeGZ1NQ/zKBsTOt9SvP0ukpNOtI1zr8z+D5ykI6g+dYilMZPLyp/AXT9QvnAnvAvmrzcuBAHSu+AcRAeWboLEY6NOyjYobONCKvRB6CgZRDefECUE5p5vw+AzN9tcPDTd4UzJwnpVWOERgNQTwuUbxOq/wYdz7DWOfIR/EZ9Ph2L157k1kY5Qfymv4L0ThNIC+L6PQlGYgr7aCA9n6FowByE+iWMd4Yo4d+7cV5WR/++woqnTVOjU86Wlu8qP3c2EUXXTTP0NiFztv6JE3ZyQv88pn4HnDgxs5zRm5Mo1g2IazRMXamsmCB09qbvIShXHDf2op0Vl8ehu4hD3nI/DbgCqNN2PKBOGGkFZSPzlJp4p3BFGpD8ec7xMOq+ALF8RIRKEVtci/gnRJqb/HukzvZKdML4rSBfEaQFRl3XeMvkVzoXUh36JFxBfKYwjJ0jJYZHA9PXmMUHWXkc/Xi8V/yTGXt0Nqt7Weh/AsGvxs4Yc9T2QPrvXGgLeHt6SyOc3TW6GxVZ0Qq0z1BjEpmALbzKjB01uj8R3zfu5ZGcOVXPiVe8qSjuNSM4VLRR2yXdhQQfxSFoUvRYLu+CPKQlXxbyeqkQnvpSwN37GsyEJLNbqD8bsJ+YhX9VWE/0RhEdym3Eb00eWiOlTl07JeL6KlyaIwbFsX5rMznZJwYHwf4WSiOkSnxu9/9bt/J7mkqe7OpA/ddozGK7NLIiGfo/IKrXzrQYBZeAzNSTXFZeGV4cnkZ4gX5GCfGzfkcgfW3g4M+Yalbvmg6qGwLnGFF19qAfK6CODzIS+ldM7JoSFe3OPfCYSGZhvjBmwVhB7Id3/GLu+IYvpHf2gDJ0/mmb/zGb5wVy8YOOk6zX3PNNfOuWvIPaKTE+w2y91b3n/N94ufXMrShF9hBwMAzkJ797GfPa8hkAto8ym4p+yXklWenfLvFWPf5wl7rpAvGEihbSA76Th73rs68Okh86aWXzicnOBtmFcZ6uim45yH6Xtaa/otf/OJ5DZBO+HXxz/mcz3npBRdccL+54l1g340dcilKAgADIxf1cY973OzR+QFA8dboxCtL0aEBSsHlcZ+wgEfnMxO/jfUpn/Ipc13ypmTxIaDpVLY6fZHBIDJwaPmXiTYz1McQcqub9ja4ooO2etBeDv7zga3qw0/y8U2i/z/RVj9+tVdaijTyXpxt/8c//vHzT1+ZQozGro+zKyM/uugcBPSXwfCwhz3svBk7g81B1mc961lbGrvav0TpQb6xXFiVb4kxTv7t6lzSO0zQo/pnHK/0xLgHedIZL9f73Oc+86zMv15UtjZFJyfHszW/ZzzjGfNhZXS9DO93v/u9Z9LXj5ie//JHGLfBgRs7z5jDtLcn78oPZzJ04g1EcA/lbxCOSidOMBj813HrdH6IMy8NGpRC5aV967d+6/x2YAiiCd4yQsYO0BcSuvyCuke6O6G8qyAtbJUnSK/t5a08PsY4wZa/wQsZJWW1R35tHSHNt4mPfexj5w+z/X+A3qbWVK2RLMts17ZzBZ4ZOW9+X7/gRxtGfdoNlrIKI9+l8eoZu+c973nzL3A0QJftHGmVVt94TlfcixuB/4I0ZQsw3gMa2i0E9/LQTx4RWss88dh1pAniheorXVw8o1f5UBlp5KN+ccZw9Y/6CJVZQrzdVmPYTz0ZgzB6eF7W+sXLTh0cFt6dtT/pTl08/OEP/7LP+7zP+6658A7YV2OnoaAhGm9wGSQYE/zW1Qte8IKNK6644qb/4DRWX76URaP7HxM6V170KP+//bf/dh6Y/pkHiFefeqMz4syZM/MW9q/92q/NaweUhEepnJCBy/hCvOElrIrbDrWxcoA35eNR/dEb8xZHHvImT/H4l4/S1XbeaPFC9206eAZlUijtdX/hhRd6U8672ZTY/zM1+Bk8CmgDiWzREPC0VGzAm1CaEL/1a0HaSAM/6tAPXmZ4Mc3R31De5DaWW0JaA1D6WAadeCnNoDL112brSv1AbHonPxn37FobyN0LVzo6XurKkmt94CpP/1WLjFtbHcPYRmXoP2/dvXRl5PEL29axLN34WkGf1h58uI5yFgANtOJLOfoB2mRMKKMd2uV+lBWZ0gVjSLoy9MP0Em/KjXJXj/LySlOnH9H1b1B5d/7fl00I6YAf/KsPHUFabXdI+brrrps9PHxPs7uXfvd3f/euprL7auxGUpgjCFeNFmw525T4lm/5lrmxoDHyEQrmCWbZGaA8SKdE3giPetSj5t+2B3kJaIniTet4ldYIe3tQOPQNeHnwgf5+Qdsh5cNLHehenHrVKU+dLK0ArvIIypDNGA/KVXasV5w2KpcnIN2ygTjlxVmnu8Md7jDL0zMv17km63WUVEArBa8uV0DHswDFg3uhQaXewphPWbJRvzVY4YILLpjz4VleaWOZIF070ZAHn6vyhVVys+Pn54WsdaKHBhnKiy/54jv6Y32ueDAooTj50Unn6hcB7einF6UpRzcZktpWPFoMHQMqTv/gufoE8UFZQV2le1ZGcK9fa5d6PQO+AG1pxo/Zg3YI8upbV7TUEZ+udA1dQLPvZ93z3Bm9UBuUi2d00GT4tdNa/5Oe9KR59nHnO9/5XT/xEz/xEZvFt8WBbFAgqXM0cFQSSuDtObme89tIHAHJR2it24kXlCWQOlpcV2s6vDW/hZVwliAg+aWjgX600FUmRQP5pO0nRnrRL666tV2baoP0pYLJK3geIe9YbkTxtTnlpFBQOqCbJwLql09Z99VTgJGOUP3utWeEOPyHMa/72ico6+2fsZA+1j+WDeUZ8+FPe8d8UD6IT23U1gZsNARpBrN7PNVXpUF08C+u9IJ2VK58eIORn/gPnpMLSCvOFY2M0rLsks6I6EBXcZUZaY3poG5y0h5B+hiCe2XIs3yuZMhokTdPtzHuRVCZEdElV3kZu8c85jHzVxWmwpdffvln3uUud/nxzexb4kCMHWFoYMYOdDYB+SUTC5PW7HRUikEIdSjUQDQIAuQrj4PDrTGZyo5pCbbnBvAaO0MfkVuD+rBBP/CTsSgunRn7WVwB0r1lPKT2xXke09EUd1C6g/5u5bvkLSzbcJDYioe9YhXPZFEfi3fvKshff0u3fux7WbvmnBebWJdeeumZT/iET9jx/1/vuzZjbhRMDAuMm51Paw3us/ga515j8rjklya++2i6Nx11Vs9UK6WWDy3XkEIt46vT9aDQQA3qZ7iFeA7SRv7OBbVtJ6hv2f48heS25CnaI/9L3qWNspUmTljS2w0qHz16MOoXvckojbwUP+pOGGnAeK8uRl9wH9Q/tsn9btoz8h5qU2nRWgbpY1+Oecc2FL+KTvHVVb09j/nURT9dxUE8jHFQua0QzfKN9IM4baB3Ib6WUM6xNV9bWQZzgsBG1q1udat7bGbZFge+G1tjUzhz9ac+9anzLp9NCo0UryGmUfISiHLKu4eEQRDu5fdLp49+9KPn72G5w3VgNKt3CfEJNON6EOCqa4M61KkebyN1i+M9BXkNLnmk1Qb8b9WGaAo9axM65LZdWfHJC0ajEJ3ixwDVu7wHz/rGVRsqA+LUZ0pYez2rd6xDuUKyG/VgrLs24Fe98kkn2yVfYYwHacJY/1Ju6AviBffoREu92pUM4z+M9cOShyXG/LVREN+6n3t84HkvGGmvkkVtW8pgr0CrkFwgOcKo8/K5Fyddu8Yy1lJ5dDY59bXPyWxwbJ6v/YjpeuNxii1wIMauxsFSKSi5Xzi57LLL5p9u0SA7QBZh5anBCSclr0PR09GuOt8/7TB/9yMA8ouXNz66lxfNkS/oufzxuV9ISdHVodHXLguujB8e7LgJPTvvZ/FZRwpeBOK1nTIo2wvC7/dpp2fn4ywRWED2LF5bta22qlu5Bgz+lnJWFq92DgUbBc7fqUs7ggGOTuXqF3G1VR3y2aDygrNRZFfcvcXuZCNosyUK5x8tXH/cx33c3P7oQ31HVmj4FEl7tQEtoTb1QkkGMPIlvqAe7bRZYweYXmpHUA4frtXlWX/4D//aZF3aYXd0lO8FTp6reIDxHuQRxJOb3U/tM0aaGeEPD+L0T327E6p/RPVXb9iKZnlW8T2i9PRwSY882APxDLjn5OkqBHLwmRljZyeWV3f55ZfPZ23JeNKF+03yfulm9pU4sA0KDXXtvoZrEO8O03ZmzcExq9HyJpDKjoiOeAODUPx38Ysvvng+pkBJKScalF1d8snvWfxS4CPki8/9Apr4pJi9kQ1wA94Cq6tjDgxd5+Nqn4HPwPBaHaL2o4YGkM0d5SgRxWfoDQKwnmF7Hk3GJTlQHDTV71lZz0LP6s1IicOzcgYuA0TB8KBOXjX+ktnYb/UT4NXXK/rZDzLi266nZ+0FPMhPToyTetRpZ9gOsZ/90X5nsaQnH+1D0y/akmX08CyPNmmPe+2BdEB9xbvXN+LpYsadwfV/S+wK48ULiEzQJFfllDGlclzFZ0zpM8PpxdCiezrgPtnE004wNhg8+R2gN8DvdKc7zWn14/mENkDt2Aljm8Ez+bmSX/2lfe61yVVadTnq4odAHTuhU2TwlKc8ZX4ZbuZ76XTd9gjKvhq7SC070/NSMP7ZtdPqPuyVhmHKQKHQ0cFAcSgKWg1OBkE+AiMUhxKf8IQnzP9FTH7KiJYy45t9ycey6dL2URzvVad7/DJCjjcYHNYfbJ/rPG0EvMe/OIOFgWNcDDhGDQ2Ho/Hqf2w88IEPnH+C3rNfdrWW6TtC65mMKHk10MA1ftwLeCTLUV7SQRx5e5l4uTj75md4GL68imgohw7wOhz5YXz9T1BfrzAM3tLaxQNixOy88lS1i1Ib2Bk+BsfAtuv2aZ/2aTd5NWSkDE+WLBwEJlfPecjxD7UTf/gV8Bvcyy8eb9qrbYy8M4h4cIDd4Wt5MjLK8ep8pO5Fo73ooIF/6do7vkySD16CtHRWGUFedaEn3rNfA9Hffg2kMVCaMmeD+FDXiOLj51yB12Tg6nmUhTpqr3hx7snZS8T/mnWg2MvHp4SPeMQj5jTyncq9a5L3tkdQ3n+a8+64i7FXjIJZJSgd783pLe/NrJM1rnwpJdR4KL1n0FB5KSVFZBg8o6Fs11V8jNgu7Www0osPZ9ZsmzP0vACDlDdiQDNkBhRj4t4Uzi4zr44HpZ0GMiMm+IHTDnbyhAQy5E3wgBgmB0/VazNHPQwI2QtkztCo8/a3v/38onAlQ7R4NLxK+dRjeiYwSDw1BtSLRV29oOSlyMCoMUCve93r5sAIMAoMCG/NoDVg++/w2p3XqF4vO9NxvCuHB54c5WbwGRMyZvg8e8PTKXJSTv34GQPdUAdPuPq0W8ibRJ98GFz1miZrs74jv45KaHsD1VqS/mTUzVrwQD5kQTa8vAyffvByY6jlKeBP32m7NinHYPeyIo8MZp4+2eMJ3XH8nA2U3ar8dmlng3E8Rle7oDQyJBNyc/UvGv1iCtnRnfve977zmB/G+gdNDs8bn/jEJ75zJrQC+2rsRuZh+Rw0hNJTSN8huqY4DJkGKKcRo2Ebn+URAD1C4t1QBFAeTfm34qP4MW2MO5cQraCN1hp8bM6rM0AMPt6CE+S+SeWaOz/o/2cwAP6v5p3vfOd5Gscgai86FJ+Sk4dBL60fQhAYOoNBOQPT4DdoDJZ4MrB8l+j/dPjsxj8t5iWq0y9N8NyUl099BicZMwIMrUGNBwa55QP01acuXqsfXLRzxtBRWMrpEKnPBbVVOxlYhl0aQ+fZt5Lq1a+Um4EgL/WiUzvlMRi8DHiJDLT2ySeQT+0la0aWrH1P7ee/yZiXqs3u9QWjRzfpTR6itlsXZGzRpGP4BS8AP06pb+ky4IsBRc/A1GYGVvvQJbuAHrmSgT7AF57wql9bKtAH2qK+XnBeTORB9micLdBNTiOKX5V2NkBn5DO61UE2xqz2NqbpE9lbn/NbdvrY1zV+5Ui7tV+eTVq/ORm7H5yJrsCBeHY7AXNgcBi81lswrbEx7n63UBZ4RAafaVHG01U6wSXc8wl16jjeWP9ejpdisDIozgnqPEaNwlNwA1fgrQjiDR7K7WqwmSK2JscbYCBMdVN8g1s+9TMUvBSDtsFlasbAMq4MjHrITr0GMmOpXjTRMo3g4TC4+ojR4/UohyftIWeBR+dNzNNhdPQzT8gvqlhyUKe2KJMuMNr6TVvUySs10A1uxoF34167XckJj9onTbuUJw9ttS5YPKDHiKvfVRvVo81CLwyywANDrl4GLx2iq9rNA5QPGDiGzmabvNrEePo/CgwX75XxuuMd7zjzy2jxjNHS9gY4L/Me97jH/C8FGUn9yetmIMlOOUZf2z3jn9x5gen1Yej3foNu0peWAbTZmHnVq141y9eLw0uaXPRt+pzz8+/+3b97ySap98GhGDvAJMXQ0daW+n36jFRe206ooZSBElKUBjm4JpDzrQz4UifjZm3SPx5heMQbXDwpHo6BQ4HlpfwGljx41uE8Bd4Tw8IYGbjidX4GqF06hmmEQWupwC9CG6jJAh1rYAYZ+uqVhpZA4RhOdA0o3qFpNAOiPPB6vGkNYnnQkIdHxwB4E2sLfnk2ds7ViSbaI8b+cc+70hZGgcF0xZ8XhyuDhK58ZKcM3WEMvTyt3zEMQV66wfCQvbq0Ey3AJ57QQts0krwYJu1En0zQV48XgTxOFniJaas4LxCeq741VVavfPpLMC23dulFoU7AA8PlzBhDqU0MPX3W52TMkOPX4Nfv+CF35chde5LfcQTetam2kDHdJSvroXZiGUAfJHAQSu/lvqm3t548u289c+bMSuNx9r7vOUCDMKdDKb83vob0pqNUu0XKythR8L59RZ/QpBPMYShCvFFQnp0B2xuL8lpzMfAMJoqfXHSeTlTe4NY2acryQgxYhsOUzFSTweNheGGgU7tdDTSIF1C/F4JQuvrISegeH+pkEE3zTK0YIP0TrzwoBlxdynlxMQD6YexnPNtJZGTR1i7tVs4zoCteGTxqW9NpL0b8MGCOeHjb+9kf09zaq7xnedDJawQDI+MCeJMneeFBWTwx3Dwx/DI4+EE7vr08rL3adLEhRO/IkddhEZ2sGCJGk/zqT4YUT3hVv3oFZb1wpMsnjQ4DGjw8v9noN9zUIR8jQNZ4E8b+Pc7Q9uTMQ/eDFPqa/Bl9xn0pQyDjqdwtpvi7zBErcCjGDjAHlN/UwrSGYug4aaOiboc6WTkbHj5HI6TiU+bDQG2kuDwj1wazq4HVIHDFq07FO543O3C+rz1kxEgZjLwHA4sSyKusQAlSBINlnC4CWnhQn3zgXlxAL7kpq04eGVqgXMYCPW0x1bVWR0HzAPGrjw3YPFJtErQ5qGuMQ1tZXi8jy9tJBl4aBrt6eEj4xo+r8ugkg+hJU0fPeNOunpXJGIF7LySGz33yIl9GUVvx4EWjfTx0L23t5IXjHZbtQoPhBe3BB5mo1z3EZ8/S9DGvr2k4WaIV/fIed2iHNglmRP51A0+djKzJkwNou3YH+TdlcNc5YgUORUKYasCBtTZvfgoifi+dl2DQsoZlp7Nf1i29AXm+oW7gmRn8eReCqYhjJ0IYB1+DC8SNHQs8LC8IUx+LtaZoDAJUhzY3kOIFyAYvo7GqL0L55XVvvY+Hqhya9SFjyhCSvfNu3sLu0ZbOe7X+ZIpd29Bz37N81aOd1QcduWFA1FkZLzSDgNEhX2n0hxcpoIFmcvMszyjH2pAMpJU+yr+y4gT0GX1tNzOx4WF3kBHCAxryq58cXAU6oF3uQzQLUFuqE2944GV6ufHorQnapBCvPtfjjHRAW7SZjtEjXjSZ0SNtt1aZTNJr98lowufOBFfgUIwdpihSna6Bdq0oD2UufTegEILGUnqDzZTReguglxIdFrRP2xoIAu/AOpr1LVNQgzdDohOBDMYBpx11NFB+LwnKz+gxDMqSh/zJ14DjkQTlM7wpSXIsfYQ6TUutx1FA+Xg7pl94YIjIm1fH2wE0BJ4RY6X96ol26d3XthH4Z1hM3bUt2aHTy8I02rRVPJCfPveMz5GmckKQpg4BD8kDyKz1MffJlHx5uDYz7Cb7j3amrq21kWt1RhN9V/rZkgRaeKzt6NcG8CxNEK+MfDwbx3XyIk8KtDO50FUzBeulpur0TFvHZQV9TEaQbDZxtDw70LigM7mopiy8BNCA3SIlVoaQuL4WjKvDAJB+WGAMDAyDxNoMo0f5TbsZO9/6WeS2i2laZnBBHhToTEowGilKYAplIZyXx7Aogz5jVFnlUoY8Bm9L9SQjcfKkONXhHp9CLxA8GPTWG71xGST5TS8Z8QwukDte4sszmkJ9Ii8dGPso40ipya2jHiPPppDWKW0aFKet2oCmOvEFaBV6Rju+1J9seGAMu7VBRj5ZSDO15VFZR7SWaVfbvbLKaVc8oE82Y5+oJ3r1kau+E0J8hgy4QB7GinVBiN5xxtg32sPI+T+zXjZelnapay8ZkBvUL+I2y9966oMbf+RygUMxdhg0IHQgUAYLj9ahGIZlR2+HBme0gGdniuMtaiAcFvAGOslv5jMOlL/B4Gotj6F74QtfOH8O43f2bbPj38AmG51JJmSmrSPQ0c46HeRZ5gvi1UuJGLzyKVt51wyWndBXvOIV82K8ugxaZdzbfTTY0TOdRM89frSzRXdGOWMVn9rTAKXcDVh0GQ1wDzwm3h1aQCYgnffFyFYGXbqgDnzWJnHKS0/+Qd14Btf+x6mjM4y3+tDCX7u6dLV4MNhqK9mlw8oI+lK94uWFjCPeyEoAPBSvrBc4kL37eEUnvoTjDHIhN9Busx3GTv9ZArFW6WWgnfKO7U2fyMKLeLr/7M2k98KhGLuYpXB1ljifwfBQKIUGB51KscY4ipUiRyslMrUx1+eNdBRDegIq/xKl7xe0CfCtXbbMea7aB/iluIwE4+Z4ik+OeHpPe9rT5v+H4FAuL5XR1l7tUS7Zicsw6WhtcF+ABiAohx8DzZTTVxw8GOuc3qaMlt1F/5zoqquu2njOc54zb/vzdJrSoUcB/XCq6Zx28rBMxcGzdjEi+ok3BPhJJiN/2lMbhIxaefU942mdTFztRp93x9hFS7o2VrY+Jb+8BW3VZoedyZ2+kIOvIK6++uqNK6+8cpY7LztZo+Ol5eycFxfPc0xTvzoF8a7i44Ohqh2Mt/zxVlsyYmShjQJaygayRycoqz9r/1FEbRmR3Lqnu70oedP6yTIFL9qhd94sWYTk2hXIgOwmup+xGfVeOLRzdoDRmNVwUyKKJ3ijJiB5pBcghfBceleK4y1JObnAQBCjQpS/+mG83w+gpwPVRUEZut7wrjrWFfAsnhEyeBlqRo6RYYAYE9PI6GX0QByFX8W/ON8TOuXfdE85slDOgDbgeTPyWAKw0eD7WlcvDfXrD2UZHF6NNUID3xRaGxgL5XlakDLz6BhFmxRbyVf8GIpTHp/4tvOKNzJIL+gATws/+pmMrSlqC8+AF4QPIF9re3b4eKvoyWPdFO928R0MdmxGO+TJ8yVr00YHhA08nh2jg8f0Cq/qSsfGtkhzT4YMrjp59JXTd+Rk19lLZKThPjqwfIbl81EEHkc+uy++QCcdSPfPdfSl5R+bPzz7Xuaj0Vtik+4tzpw58/w5YsChGbtVjdQIjTGweR0piWuGbSxLuVxD6SC/gUlJextGq/INmpHGfsMgw6e3MzfcNJ3R471oswHoGiizMga4gekMW4bPm86zNPTybvFPdugkg1FWPDMGQLkGkrZTJh6OaT8vx9VAZwR4P7wmA57s8E7hDHRGzqBnZMiYgeMNCmiqu/qtKTorxyjuRs6VxWdXfOPPBghjJx4tMvDGd2CZsfPsqwfGBC9km45or2fGnTy1tXYzdu61mZFLvvqKEbKebMdbmy2Ut66MZvLHk35juJaQTx5yUh8Z5zWW5vCwJQHt8DyG446xHeQExdWX9Tev7ulPf/rc15Z9bMY41mMM0295tzN2MOX5yMmsPXMyeO/1LxYP1ffVuEID3o6L7XwK5c2di66RkGDGgV3aCErrTU25ok0ZBVBGqH7oup/QMdqhLgOIh2M6e9FFF80/S2U7naJnAOOrDjXweAGMlWM1fhbrRS960fxTNw62Mla98XiFDW7P5AQGVG1LqZJDshVXvaZavGxTCH3hIKtDrX5KC9++EGAAWlBvCqLusS5AH8142Qsqgy+IV3AV1Anl9Vxb8ALSeGemntpFpxhFRk/guTI+TdPl5WX5bthP/3/t137tfIibh2o3ENRDhtWxHeIVHwVITuSDp/ocRhked9QW10Igv/qQ/noRGLN0yovGi4yeyWf8GEu7wVTH+6zbHZpnh/mUQOM1WGdrkAHOi2Hly5eQUpZRyVKk8gUCo9wGJgVuIPT2rX4BPSFF3A+M/EJtyUtyjMC0xUI/g2fqLd0gwqv8aNRWV56Tqa2pJ+/XlJfnxQtRflSG6mUUGUteGvpo4sE3qj5v8vY0XXBOzMfo4l0dB7I+xTNjlB2v4H2oC/CpDoaDgubZBXVpI7qM/G6gzBiAPqBtGjt6a3TFkRT8WTvUduuGPLs82YBnxsqunjYAXi0l8Bq0xcsGDX3jwLbpU+fZrDvGE/m1vjYacvEZLPcwtsNg5j3yIr3AyqMveMn6gC7o59pY2eOM9H4MgdyTgxeO9VJTfXnon5cs+ZBdjs8u8TOTZ/eWzfsZ+zey94gGMrhSuGArnzfBQDXwYVQq8JzwxkHeW9KUx3pVX1SsejOMgt9voI1/A8MVT+qvg03xGBNew4Me9KCNr/mar5n/PaTv/xgchtAg007yUg4YN22znub/uvrHwf4nLoUI6lKHoGxoEDES6vC/Yv02GI9NvZ6dHcMTD9TH6YyJDRYGA/9oMJz4QSu5JvdRIdU91r8bLPtEfdbfvLykCWiKV7dQGXG8zLx5IAP8MYimozxqu3sMDC8WbeVdm7ZbC/SiBO1EN1nKS1/Vm3ED7R5nHEtIL4zlklH9BbXnJGC7tiQLY8SLwCYRD5vu0zunNICsk/8u8amb15twaMaujq0BBOJKWczVx8+gUrRCUKZy5QFlGEogQK4xAYI0+eQfBYfOqID7BQbA4MmbhOoSb7Axejwf3oTT+P5jkqkTI8ToMDjS26XEOxrawfu1kWBB16aCdT5p4Co0MENx1tvsDEozsA1w02lxrt6o5CifPOSVwV1FEz/yuKbEgvu9YOwXYMQZd9exn8nPtLKdURjrKx+II2sGm/fE26RjvDhQrvzW1hxotVGmTmV7Scab9orHT/3hubphrB/kI7+m/OkEA9sZxV4g+HE9CSCT2kIm2tjSSy9Ia9FmILw7smmmAfLKR/ZL3dgGt9u83oRDMXYYTgDLBrg3iCzUaqyBt8QouEJKUjx4pkDOS5lmNa1Z5lenuJ73C7WrgUipm/4YPGRQexkP01CDlxdlIPKsrBv5AJzX1U9BNSVXVjvaqmfsrFWOXg3wDpsiA8WhQAVAS3p5uqLfIC7OPRqu8VEb3Y/yF8QJu0X1BAaHAWoKG+iGFyIDVv14AjzgUQCGMeMsDxmbJtExhl5cNJKns4UGH37QS0a1D8ThKf1BJ/67ll8+8q5/qs86Ia/StToKJwXalYwEehWMS0sPjvuQH2/OrMPmonLkpUw6t0vcYarvvXaLDt3YEcDYgJTTADXFM/iXitx1FJ77ccBRqgTsOAHl9fagcPJLcwWCH4W/n1B/UCfEb/wXjwcdK177eSDecI55+A2vSy65ZJ5icu95XeQgKGMNiMJYbG862yDkETKQyRYMaEqW8aj9+EFTOWnxJo5847d4eRgSxpoBrw8qrx/woy5xu0H9Asp4QfSiUG/tZsDNAnihldEOdcorLn7IgGennDzKenHwpm2KkY38AqNjzdgygV1whki9pbuvLfGyhHxLKLOUHZBb64XKlW+38joOoKPpGHlpm7aKc/rCCQBrmfTIGrslBn0i3ZWstpL1Kky0Kfsdbny6Ebsruc/AcMrgmkK6Chqo4y0kWxw2UMdGJihX8aOiFk/h0ZFuSmJxmwIbdPIs6aWA+4n4MVg6+Mq7iD8diPcUQdsZjrw+zwYog+9t1087WVdzb6DLj3fGwM4sxek4izpc4yWoy7ES+fCyRDIEvARxeEazgap+xgaPDLD24T2Z4stGgPavkvGyfs9jXHTwDPUdvrwQ1GuAyIev1t0Y2JFP5ZTBL1rym/4yeDYu2nQRL6885Okl6QWCB31VHgHS2aA+eaMD5QVxxdemvHoGD63oj+WOM7SDXMb2kKVn/dXxJ8/k4GXuSBHoa/LRl6v0ZztM9I6GsQOdrnPHZyAIBo4COmNjXSUlkl/DMwgUxjNBGdyuKZurOHBux9oWDwgyOt23HrafaLDZPfUNrPNcBj2eG3hQ3TwKHkmDAPBY+xi+dgotsDOAKQB62mbNTpvJiRzFZ/Rqr6s6yVs8GktlJFs06hMQh+e8kIAvB7gtKlPMEQwPjzrDWl3guT4D8cmg59IzNEA+eFBfv7GHLv6iGZKlabApqTT9rR5pfVhv17U2oY2OXUFfktjkIldIXuksHj0nJ/THNrmmB/IVRsjjJWxdGd1R9tE5ztCfZE53tEdwTycEXp3fBaQ7Xj76g7Gr7a5kdhayuPPmdcahGLvdgtLx7ri03sI1mlAoKmUYB+N26EiCDQvKp3xKhy5lFPYTOlRHmwrZLb322mtng2uxnUKrnzEw8Cg3hRAa2PjRPnQy8vhm8ExvO0gLDI48tQF9g1d5xkB6edUrqAdtecnaFdAY5bMT1EE5GTxv5mgDZXY0Bb0xyFPb6kNX5fDZVJwR4JGTIdQG+kAOymdgtJ+3x8PM6MaHOvHC6JG3tqKFX3T6Jzz1mfz0gtehz/CQocQ7j0SekKzUK4+y8qsLD3hT1zhL6SqPdtIFsk/PBffHHWQKGX3t1teu45EiMxVLVzbKgHzLS65kuEe81ybFkTZ2lMQupMVKAwl0vkanELsFQTubZqOCwivfIEupUr79BF61Q2f2n8V0LgOgPp1YW1wpw1IpxAvoZBwMdp6vwRMs2DetG6FM5UKDKVQP4FkY8+8E/Hgp8bYYWQENg5hnK6CPj4wwjHW410bt1n7leVSmOJYixAs2FHzJwEAxsmjKC66eGxy10b2gDjSqRxyZmco67sTTk6f6eeIOp9v8aVZQWe2RN7o9V0f0PYN+ZQCD9MqpzxXtsXxljzPIYBXIw7qoX/uRh5fu6xx63MuGDJJrY2QPeK9fLT6yxk6jNNh6kAOuffal0RRGemG3sCjP2FmDGZXIfWE/QYENPBsNdv8MXDvD/hcFt93RBnl4VeOAqVPjRx6KQR4Gg6spGU+gqZc45xNNbdHjnTSwGMTR2FEg5dSDNrhHA6SPg3QnoMFzpKymIQxfZfHAqyZ3Hi2gD8pVL+8mXrRdX2uzb1hN/637lZdH2wFn+oFXcgH1yaN+9SgD8pALuslQffKJQ5Oxs1nhqI1y0uRjaPWX3VlTTeUz2PIt+6p2yKdeNOTjDeIv+SongPLRkFfbR7rHHbW5PiETJwcYOi8R3rXdcf0A8iQjMksee8Eku1tPZW785GXCkTd2wND5JrNzdw3ivUA5A8p0yLm7FFAofb+hDnR5pRZduecMrX9Gc/3119/0w52MgDZRbINIUK7Ojbd45W0wALyl1rcYNJsWNnQYtrFt0WzgNPChOlwFZbovbScY3Oj3eQ+jazqpPjR4d4yW0EZFvFQnGvErjaEwdeRV6TPppoe8WV6YttIH0K/RMyhMgcVFL6iLLIWMIngmP4bakR8DTpx0slK3JRCeOd3xkomOtOjU3jGA69i2npUtDi11hV5uJwHaWxuB7Om8lwevXV97yZjB6WN9B8lDebJAQ9gjbtqkOLLGTqMIAQwk29GUsbi9Qjk0fQvp14wNuhSe4qWY+4nq5PXw7Ey93DN4Ps5/+ctfPq/jubd2gScDAC+uOj3DTgY633S4X+ywnuQcoYHKq2JQTcnkFcegmbKjy6sIaONrHFBo45csxCWX3UB9oDw+eEiu1s7Ug2dLCNppCm8nWBsb4IwzftHBm/wMOeOir3jE5MZDbjPBC1A5MhIaSO6V1160GjBeCrwyg0y76htwldfLyLfADJ6Xhjh58aWsKZcT/j7TIx91Kqst6Q+6guf0ywAWJz+Z40063qIB0RCnbVD/HGeQYaFnMxNLOvqZM8BTNz6kab8Q6LE+SE57wSTTm9btDvUnnraDhtVgSqfBlN43jxQgRU7ZdoI88nrrK9c3nimitAS9X4hWPBrkXHdTMt6B9uh0V1Ml63jiDQgDxaDwLDBaPBzeoP+wbzrM82EkKIqf6ebxGLDaBDwqi+vyk5t68SGgzzNiQDrCUhq+G4i7Qe0TeHS+CMEDo8PQMjDaqH3iGsDKUWLyzyMjDwbxDW94w/wjpt78+hpNB4CdM9RO6zrqU15daKmLJ0g2XiiAtn6Vz/qeT8Zcm86igZ/yoKXtZO4YD54yVO7JVFkvlb4skR8dwAegKSinvL7ULru7+oJRVl91k5tBrz/E64/qPe7QBv3bmNV2HvIVV1wxy9QLzL8W0HbyNda1XZnkhMZSxrvE286cOfMDbo6ssRtBSAa1hne8orfjbiEvQVMswVoPxed9iA97FOS2UA+jom6dpx2MnYFkwPg+1fqWtxsvjcfGw+ujeoPD4GWwBF6Fz8Lyjgw46xy+9XTw2I8J4J8XwoP1G22MhrIGrvopjTx4MqAMNgpG6eBs3qJooa2M8vjSLvfoM3DazBhZv9OHjJHQTqs2myry5DLmvEFy8/Pndp9Nc0xf8xiBjBlxu+wOj/ejB+rkDRow+JNfezMw+MWfODTIhR5IV84zGbcp4Zl3SFb6tJcRnYSME9qgTnR53tphyubHWV3JQH40yosf+fFNvxnRDKm6jzu0UVvIh76/5jWvmfta3zo7ajagvfTQVX/J60qukLz2KI93TsbuO9wcaWOXEhCSBhMCZTDYKVmKtVsQEpopq40PnlCDW1qDaL9AgdHEu0HKENlNtAbJQPFSeC2Mr/p5QQyTM14Wbw1c9wLjgFdGzTEJ38x6I2oHT8fgNUDJx8BqjcngSVZ4IQcvD3XZJGEYDUqDnKFiiJP9bhRLXhjzaivZ4qv+Iwv8UXb1MnSMOh5NERl2xoDh0z9otEPHc+XZMaIMhboYG3RsHngJWAvVdt4haLM6gdHjWZIhL5rhInN9QaaAJvmQgzj50Weo6Zt2uopHg5FmuJTTVjLFt3zaa+B6geHNp1CWHpw5lIc+VKe6lEFXX+h/sw4hw3ucQfZ0QCATL2E/XmEsWzJwlpbRIwN9Vv/WH+KUTXdd94D3TMbuajc3myrYvXt0HkFJayRopDgn2h/96EfPC/S9tTMoMDYnweR1jMKi6P/6X//r+bfZTGsgGjDeQ3THeHE9b5VenuINZN6BM1cGmo5lAO0U8/oMIgPCs3gDA8/koIzdVutJvEIL6Y56GGQGr0HDKJIRI2LQtIFBRgU8MYxoS1feGpjDyowwg4df+ZL/dhjbrs8E9IHhMRXleTHcGQgGRD484IlxIAttMD1sZ1kbreU41oJmHhC+TO0ZSsaOkUNXe/AhHS3P5IdHhkqaaTsP0SCzRkeu0muH/GTvMLGdczLlPSqb14FfLwU8kpvgJaQ9ycxLBl/OWDJi6ONdu6MB2q1d9RX+HBr3InQvH55GjDJfhV5U0mvbksZBIL5c1S0Yp+omFy8bhu6bv/mb52WURzziEfOPX9BnkFd7axc64vTlVm3dDlP5357qnokfWWOnsyhnAxnyXBgpi/sNlIRJGA1m9ylJSi5enEDw1gr8uogdRG9Q8crLuxTsMh4tIQXCL6ToIK4yibn8S0j31jPIWtPTLgPDFQ2ysLbjjd80MeAPKBMDg5ay2oS28nhzjx4o75583TOiDL8Bjc+teN0KaAsNtGRB/t7ivBy8MUoMsb40tZVO/rwj9WufDR38aKd2xxP68msXGTGejBG6GTbGQ5CHHKB2kwl6BhqDap2o9b/4FuT1wkGbJ8rzlSfa5ffS9MJh9HpJgHoYY21l9OiqcgZtLxnGEtKP+lBb0WLoGOL6LtryCp7HOOgZ/9rvGV3B80GgukPtUDdZAn544l7Ez372s+flFcsST3jCE+aDxAeMD5x4+ZMja+yA0AiLcutsncUQ+G9cz3zmM+d1LoozgoALmlZHL4Eer8F6lzUDno38DdAlpKG5FaQnSjy7Nxiqv/J5BqH48rum2O4BPYOHHAyWVW85eYWUCzxHZ5k/SEMXj4wAkKl48t5KHkvUxmV+cdLwhQfGx+Bn1A346mYIDGxGj4xcGeBkqaw8Y/vIi8HrxSDPGPBCbsoI6omXjFayJlPxlQVlGWnyEFf52uheuXjFJ1Q+yCct+iOk1e9j3fE1Ql4Y843Yqv6DhDqrV/u2gjby7jkpz33uc2fZG3t+zsyLTfpSd/YLE393nHh725E2dkAIKRhhGiDetNxg6yCMn0FZPqCAQFk1T+cvr8oYINYMvuEbvmGeNqA/vv0SzVJ5xKuvgTQaH2nCsuOjpZw0+ZXHs/IGvbQG4U5QrvaOQBcd9aHjWTs9k2EKZQDHNzqlQ7zWpt2gMlA5fAiQbPEy8uNaHunxVAB5hDGO7ATPyhXfNagL1DWWD8vnkWdl8K3udMlzAZSXpv9cxdd/8mtPckWXrOUpbiugFe/pZPXGM/ryoOsFAe7jW11jm5PhfgPdZLOEeDxpg7XLpzzlKfParLXYJz/5ybN35yWXXA4CEw9fMtF+/cFQ30fo9FHpKJKpByPlEKtnaSkEEG7KCQmxZ/SaApoGWTg2rdoL0MiYRFeHUb68TVcBP/K4QgqIBr7xR1lNawwOkF9ZgyiFRn9sm3JojEFc9AVQR/WAshkVqEy8o199u8VYnxdSMmiwoy241868Ifc8SsGzdHTQkB+v0cZPcsHf2H73Qn2QrKG0aGRIXAu1V55oVq+y+lpbogNd5cW7NmlHecVXT/nGfhh5DNonP17kQ2fsv+qUTx7pdCeaUH3yjKH4/UZywo+grlDdNl+ss1sWICfrsAJ5kdHI/wHgNv4caA3nijq8DgbPFMvirUVra1gpfvmUA3GrhFjHAM/QTqBjDwbR2FGw6rnOjX71uk/5IEUtT8o+5hcYNGiABc/CWAdUrvhlqEzK16CShn/PGdHatyzrfrdAbxy4Dc7a48qoLQdsqC1BenLCv0E6DlT0yJhRcS+PdgjoJHflyyNNvtLFj/xId/Usv6BNdEI5KE0+qN2exddmGPlQPhryVr68S1TP2I6xXG0ZeQZXoXzdj+X2E+hFs3riK4jDh7U6mzXk6Tyh/9TG6IH05HNAmD+sP7LTWGxRcJ1OGKNQCcZg9V/0BW8MStGAk1cZZd0nSFflUzLPgl00vxFnZ8jieAqmrOBeAM8NPMo4Qhq+eCXqZ5TlqayOtmht3UodjlZw4eWXdz8R7wK5aHPy8Jwslm0YIW+8bwf05NWmYB3Noj55MEze4OPXC4xN3lD9YQGbjKS1eE/W6JPnyCuZoW9nG13l0ImuoB7lrLvJgxd07YLbWBjrDuhUn6Bdrr0YMpIheaKNHy9P8BIW5K0sOaQP6V59AdLwt5Q5nsY88SwuzzHeBPFojHSkyyt9vxBP5BO0R71jHNl/y7d8y/z/UvDgyJQTb3bdk5Fyy77YL0xtf/XEz1cceWOXghOsOIJ0JRhzfxsVr33ta2flB/F1QkpZJ2ekdIR7ypeiOIbw+Mc/fj6/RuESvDShznOvLp3TWkOHSxmydhmVt5vGoBnoynPlHT1xtMQuY5/AgfIMBMWGBqr6as/Ik7jloAjKNeCjAeVXVhvwKy0vqTTPQm3eLciEPG0+WB5wmNbgp9TOEjp+IQ/5irPzaimCjPDTryeTjQPfBgL+hPqV4fKycP7NZ1t2Ox38VQ6/ZN0g0ga0bYioG1/iLYj7NR27vQwfOZENY9VxHS89u6z6WJ0W16V7VgYd0PfkqE9tmKmHzmqbNuNFm/GuHm2XTk54zliJsytsR5oh1hZpaJMhGvJI0ybyUJ6uycNw2xFWr7qSWX0P+23s8A2j8V9CHl7dN33TN81HeZx8+Bf/4l/MR75Am9LRverbbjHR/qmJ9qcd6Q0KrI0DOqUhIKAE11577ezdGVgplE6VV9nerMoURwkYlYydeAumOsH/eaDI8suLB3QzNO5Bx7inbH2n6oycox8Zu46IdODXoDNddkzC7q/zRf6VIR4dIKYUBpt64623Onp4ih8813V4yTgqR+Edq2C41Q/ySxcM5r40IEPtVSZ5GTTWUwy8vYARIgeHRp2O1ycMBfoGKKOEZ7JglMSp15WxZ+xcLU8YDP2+HGgzY4U2w8ObZ+zIumMn5IOuQA5k5vyWNuoXRkHdplEMGY+e4ZI3Y8tooeO8ob7xWaE2ObDcZ174ZcTw5tnxGeUE9/qN8ZHPFT1yrd2u5ID3dFU6OaUzeJeGHr0BhtKRFPoEPKZ2tn0X7YA5PSarDFsGCQ/qSY/3A+jBKprahwe8Pe95z5v/17G22IHl5THa5N4YA/cHgYn+Oya9/4RjsRtrgBIE4QkUxsBy9bZ4/vOfPyujzqcwFFc+naDD3aOjqeLQK51iiPcWNpW1M4uGcnVEStJzxsab3sftr371q2/6UoFxoli8OoouX/Xj2YBybyD7JzoGNeV+5StfOf8DbIeB1aOsdmSU8aNuaepPNmh7xp8Bo4zT6L44EDIY8ihb2x3fwTdDjS4eeCnurYcy+r65ZQx2gjJAmX3m5dAor5uixzujgBf1N60UlDX4411eB379W0mbUNK0U3kvCjJSB8MpTpq28bgYF/WJy9vm/XgmH8Yi46MMQ0AWvfDig8HRdv83Fg92/8lLYMC1Qf6uaNRndEdd2qLuZKpO+d3XF/Wp+vHqGp/4kEe6OqSjoX31oXg0lHGo+dJLL52vIF3+Zgry7Te0A2oX4BnUn+dpecinjl4wPgjw70KBjPCoDFrafBCYePuTiccPPPLfxhJEAiRUHetaoGAE6jMjAgZKQPjSCVCHe46W+wLIp6x8PC7KTvHHuqWr27P8ppy+Ob3qqqvmgc2IyWPA+azJAqxpqrN8gqmTtxl+WmsyQE2n0PStIK+FAjCUyvCwGC6KwJAwEgZPnhD+HY71FYBpXyf4TZcNHGkUrDbg271y6JAdXnguPB88MdiMkLooot8ZIwtQJ17IwRUd9AT5eXPWZfQFHgAf6kXHUoGD3Dwrhr8vHtwLeOe18Krufve7z56luvDI6yUjHinjoxza0L+hZJjIgjcmTtsNcu3RXvf6lxekHn1Gd2qXPsUrz9InavqP8RLHALnqB/JSv5CRIit18lz0BZkw9up2r6w6vFRN5QTt5IGTjRMGyuvzvB4eK55Kwy964tRNXtrlRcUL9ZLK2NY36hVA/d3vB9AX0B3Hh2fAqxeEXzfBqxeo/5anX/FNZhn1wkFgonvzMxOOhbEL7uusrrw7QvXWz2tK2JUdnwWKIASdpByl1REMDYOijlFBKutKEa+77rrZszQ90pmmNgzdQx7ykFnxDDprcq68GkptIDFyBrqBhn9XHiKDIZ8zf/2DagMCD6ZI6jFg0WCoGDeD3H8e44kY6NbAGAf05TG4DezaiJZ7g0J5SmedSXu0UzvyvMA0kPGXpu0pNFruxamP/J179AZHS3xl8MzAUHb8osmw8s4MXANFHvKzjqYtvvclJ+m8T59t8d7xysComwFiCMiJIWXsGBFTOcaBIeGZyqtN6tFmZ7vE41OQ3ssNb+r33TI9EGdQ9s0wY2canU6JE8jIjxWYHTDmZIJXRp/86ZWAR33rqwG/4aaMK2/WjzqQkxccg4dn+iGd4aUD+oWeimfkGAs8o0nPPCd3vLt39Vyf7BeSAdAHchIn4JGcXvKSl8xX/Wqard3xJz/eoOtBYTJzLzkWv3qyHQiJcCmhAWcgiKuDpY2dX1hCnvIZLAyTZ4PfYBB0aHktwJuuGSwgH+NCWb3dlaeMBomBJTCgjB+PiydjfU55a08GBcPE0Bm4BjvPRF4K7qN5a4IGloHhzc+wyWfwGiDy8wzwiR5+tKXvKymgNIbF4MaPfNqCF2kFAw3UgbbyyiUjecTldfn8h+H3fW8yyyPEKz4ZELTQMHC12wvKMx55PQxFGzf6Th5G1C+h2JRAG6SRL8PUd6QMH6ND1uRuPdCze4ZOW/FEftrOQxTQwi9jy8BJZzTR1078aTsw0NYLyUe78M2IqUsZv7XHSDN0jLT2aZd2u+KXd8v7wxeetVkaGvpbHBrJhSzMDMiW3Oi4Nionn372qyGMuz4ZMer6Vrp/tiA3ukB26OK3F5EXs5+yf9WrXjV7oV5yZENHAZ/K6Bc0lD1ITHVcfbA1nCc06L2162zCI0yCrJPdC0uI03EUmME0wHgUQNkZCZBPR+ogRqqppc6kdAyReOtu8uFB2cp5W8tnYF500UWzR2ZAme5QVOt3AuX21gPtMQiVcy9op0Hr3jUjBAaMKSDajKBBXZubNoD2goFi0GqndgX3Bhavs7xdwb0ypnR+YYWxIzsemzTy5tEY0Ph3xQsk04wvGTRtZzi0VXnyJUvTY9/VMnT4J0tAn5fLG1autiVvsmEkeBP95Lf2MhSMYO0W1MfbzQPD8xL6F2/Qy43Hou8YKOXEyaf++OB5yadOQT51yyePDRQGVDu90OgJHbAUcs973nM2vrw28kFfP5KZOhlJdYhLLoBuIey3QWlcQXXre/1qZuElqD28UC8wBh4aT8A49gI7SEx8XnAijB1hUnhvTYpUp44Du05PAeok8CyPAW6A2XXzFtUpOtFgGMFDyMtQRtCR3uzu/cqF31bTkYK3nPooN5ryUFweoA2Rxz72sRsPfvCD50FpYMiLtryMrrooDaPKuKKDhueR92gz/tZwDBTGT9zYBvl7ZigNPFdtHeXiHu+M8WhkwPSXcWPkDFIyyfsJDAZPhXeiPnwI2lTQTv2HT33HQImTXx+og5cU8CHNYG/dixeNV7JAH29CMmQU6YcppCmhurSFHARlyYAhYzT0Gc+7+tIntNFUDyjDiOszBkr70atuUJ6Bau0PkrErj5quXHvttfM3o6brPHkvhn41mTekHnX0wsKrdtGF1u8C/sgoPqE69xPaU5uqEz/6Vb85YQBmLGYY+mwJ5Q+CtyUm/k6GsSMsA8V0xnSBQhA8LAfgTjA4bDgYwLwa5XWIzkx5KFvxOtfA8czI6FRx3/md3zn/qjAjkDcA8jWweGjW+OyaMtSMAlroyqMebaHMPCbQLjS0WT73eXfyCowHQ+OKjjgwELVBOfeAtkHcwB/baAAx/NYTeXlBm+w+v+xlL5t3dBkHRoQ3YgCqD3/qpuAGqnpqj4FvMJMTqKf+wgN+yMEUkJfdUoHy6gIvC948eWtn7ZGHPAR1oau9PCseLx1xT17qkK/+QIecDVRrj/TAvR1YnzkJdAI9ZdUFdCb+AT1tUz959lKSjyH0wtI2xsDUn2fsF4z9VJX/b2yNi8GQH59kSiaeyUpb8SCQc8ZCHUJxpZd2EKhdtU19pvqmsM6UGpem2Dxs/OCd3OovctIHB42Jr1ueCGNH4BTMm9CUwpsUCJTwV3V0SrEKlJqx41Gh0eCl4OANqx7GjTJSdMYgg8DQyG/A2D001Wu3sTrxi0/ldTgDYLClCAY1hZe/NSjKIh3vtcm1QWBQpXjKu6ZcGdHa0EDFu4HkKg4/6lSWh8HYWHdxcNvANCAZcobOAKXgDLbNB1MtbdI2MkNLm8ShWZ3uxz7Bkzh8ZMyAl827YxwAj8qRL2/HtJRs4rf+bpCLyygxrjYtGOVkKQ+g2QvDbrR2Xn311RtPf/rT558juvLKK+dzYtrtkyfTTkAbzwykgL9o4gU8a5M60LZTbdH+Oc95zsYLXvCC2aNj7Oia/paHccc7OeILr/oiHZKWLHp5yKuu6k+mIJ9wEIi2+rRZ8HLwMtRu3rflFNN3qI9cV8nroDDx+LEnxthRaG8Rh2FNnSgIYaYUoc4JCRvcC5TJWpEFZspXHh0K6rI4bOB464I3tR+ptPZi6mdaS1E9938HGCNIYdGt06H6IT4NwLyOjAWll6aNoXLiDADKL3+GurTa0LVBzuAy3trEW2JE8NYGhHOABqlB72qAaoe1MFNm0y2eavWp2yAkH/TFB8bL1Jg88KRu/DSIlVcvmRrkoX7jLZo6uqINyiePZIde7cwokCX62oZ/xso9ftFSpr70wnOmT3DPE7NRhLf4FNBg9F3Vq334rn3yqJ9H7GVxzTXXzMGvgKDNk6vtprV0hcGrj/GX7rgfA7rapL9HxBskj4OAOpK9oC30xUvKeiJDxzEgW+2rj5TzrA14c3/A+OBjb+wSWErNu2DwDFbIqGzX+SnkmMcunR8I0HmwLGOg2WHSkU0zrKv1U+r4Ml0yiBhNHp5FdoNAXnzhW33y4KE63FPi3PumPmgKPAsDFeJZfgrlbWowMrjyMdbaYmphALlqE2XM6KqTMTUN9Q9tnIVivKxtSeNxkIXzUoLzgOgzjI4T8OzkzaNDF0/iGCXt0z+1T/vx6ZryJwvlxVngxm/tVF5692STfNBUh3Ttqc/lQ7c8Dayg/nhQnjHEM6+RwScPL628SIM3bxzQSu7q8yxkzMmt+hh09ZsGNy1Hi5dpzRFtHmtTQDvkrRtGVx+pK5mBe+0UQvkD3pLdfgNdPFSnabjpP96t1dlcMT7orfTyuo79cVD8Dbj1sTd2BJbQCNSaHSWlQGEcKEukCCkQOhSYwbDmILgfDRSYytpQsJ3OVc+4UnIuvGmfqQn33VqcRXYHbvvlB4ZBXQ24Ot11DOo0nWMka6tBxFig443vioZ7/No0UNcrXvGK2QszDTNt8h2xT3fEOezJaBlUDAvZGdC8NGfFvuIrvmJ+cZBNRhQfjBx5WjPTfhsEBm3ykSYvkIn2k6e2JGtGxbQSXWVMARkIaQa0Ky9Ifeh6zgi6l1cdZCG9PlGH5wxk9LWt/vUM0Yq2wENi2BwNedCDHjT/irXgByYFMrGryDABusov9Qs/BrugPvzIQ2dMpb/kS75k/qrA1wToP/KRj9x4wAMeMHvJDLiXJoPoJQfapS2tb42yWCUDIeNy0Kg+Qb8wdl7q9NumkJcFPpOVfGQyyk1bvGwOGLc69saujqdQFMHg8jYxCJti1hlAuMtAUVIOtNzrCGt3ph0GHsUVV14wyG0u3P/+958HvukzHnQ6746xsX5hcRZPjKbpH++I8UthdfQ4CNGnwNrW9AjwJ64jCOLFqVMZa4N280yRrDnZ3TPtdB6QkfPs39cxftdee+28C2jaxHAoT4b44N34gsAvODPk6tT22s8oWB91hCYZ45OxbYAanAw/2TVQQ3m1XXvRb9od1JMR10bP9Y+24wFdwBfIg450UFae0l3VBdrpXnry1W+gr3y3bAOE9y5oL0OnLzPm+PESYpzIXlvRZbx5zox1fSyN50amforc7juDetFFF82fxj30oQ+dN08YQy8JPKVn6tEm02t6qJ3aot89S6tdkEyVE4oLyXKEusS7Vu8SIz3QVnm1T181hSUTL0qnASwtJWc8yxuvriNfB4zjb+wgJdZZgreJNTXxBlmdtAzlD2OaTjQoGaXx3JzOkq6jKb1pGm+I8joMbN2rNFNILj0DZzDwZgxo60G+BjC9xTeaKQJ+XA1aEO8+BaE0vd0b2GgaCBStHT1G1vqSwEvgDRoYGSB1tA5oYOHZc0aHETO4TWkZcsZFm3hlpq3ieM9kAcq4H9tiAKgXfbIbjZN0UEabyTs+GnDSog/yoYNPfLiipQy4CtEc+8tztFy1BX/qkeZZf7tK1x6BnNWBVkY2GSmHZ2XQqYwwor4i06b2pq+1gY7yFjOyPEjTaPLC48gbPtDHI+NMx/S9fJBcQ20eIS4Za4MrKIu+sBskF+X1c0eQzGS8JC3x7JbW+cCxN3Z1ZoOLsjMqprMG407Crrx8DcJRQXg+jEeDSL5oulJi63cU1UFeu5J9zkXJveHtytrh49lRYMoq3jSyw7JoUbyxngZvoTqlUzC8oqU8Y+p8n2lp07zKyT8GPOBRMPA8o2vQkQE+8O7Qqk+x+r+e8jNybUgYvA1sdHlr6osGD4dxzSsOIy/jABOSv/Ku4pYgc0YHv9LlBWXHUNkxDkb61VG/yCNuFTIQ8tQedKrfS0g8OmN7gTzxO3qk0UlmPHbeHY/IFJAhBPwxdvqVcQV16nf8ZHx3C/RG/j0LyUjYDslNPlf9bF2YnjN2rdUZf/g7Kjj2xm6EjqujTAd4IDq1jlmGkHKL6z7lschv08HCMWVLOdClwJ4NcopsquOgMKPnzebtTSEtSvPmeIjW8RgiSuGHBJzFQxsddbuGDFbeA6hbPvHyUiYDoY0IBnUVom0qRRmtDzFe3sIGFbpoaUuemDbxVJ1P8wsgD3zgA+f2+eyLIRwHNR5MXxg2dWk3Q0d+aMpb2/CuLvnGvpAu1GdC6F463gpB+shPtMOq/KAM40MGjFVGb5kfeC/WLLW18uVRl/JLPtIpbQY6E6Rl+MgDDza1rBta32PE5Bf0P6NClvImK3ks3ah7FdQxykHZ4orvHp+1ayeUz5VMbGDRbzzZIDSNJRvPu6V50Dj2xm7stBQVeHa8Em8XykLw5RV6DnW0zoGMGeVy1sx0lJdnEEM0KI8BbgAwDtYKfZRtOmK3Ms8JHcdQeHiUAk0eo+ks2gwDqBfd+Bn5hpRfPnEpPU/SIDF9V6fpUjt9fcrkaAiDbJ3RN7zikpfByDDho4GZoppitYbnqp7aHl8ZAlfxBqeXg+C5QQ3JucC4ko/BTJZoC+Udr2jpA/mUGVE5NOWrzBLah0btJIPkoEzl0HKPHmiLF1cbVtKVi1dtVK9nfQT6SXn6gd/qBPHyVo+yxZcvPYvn2jXmYfAyrtuhMq4Q7a2QLAry19+e8YKeabTlEy87ukbv6RqMZQ4ZJ+MLijojhaUUDI81J14JbwZ0slDH6eixI6IDo1LoTEbJFJHSQmnq9BZWX2AMfOPKE3I0wy9bMDyU3U8pMXamr7w8u6do8/wMpowdvgweRgztpiruBV6AdHk9Wx9Rp19csdNnh094+MMfPsf5rTPrihbEGS1GUH3aRkm1yz2DNcokI2X6xcvjRTSAl7JrMEIDQbyBH98wGgjpDAcjiQ+GBG3p4wCuX6C8rmFMj6YrWoXSGEr1MK6MsqD94gXP8ss7tlF7pMsrDY/a5up5NOiliZOGVwFfIA4d9WhnL7DSqj/gg9zkc5VG3mhqB95GSFcm/j0v48Z7WD5DPIzx0RLokHFhvU6b26FPFng9Ijj+X1DUGQQNDEpKw8DwsrxllgOnQbkKOpaylYdSOTLCSOWBpeApSMrgqqPtqFm/u+SSS+ZFfka3w84UFE2wY+dUfT/+mZHNUBgcBfFQfeVDk0enDgbt677u6za+/uu/fuMxj3nMbPAYP892/Xh1dhQZL4PEdDrvK2OVTLsa/BkP6EqR40mbPZOzgCcDUz1eNgxdA0Ba+ZQxBZPuqow2eW7zJSgH+GWU8QUZlPqLbORdBsCvchmf4rpGY1kGT+jib2y/l5B45fChTeSYF1d9jDN51+9oyK/sEuoYvTV8JB/3aConziYH+Sbb7aBOtJd14n1Vv4P78Rk844FOWCt2LtBSjLVrxs7L/iji2Bs7GDvEVWf29rV+wLNifFJeGMtA9+WJjqBjTV/sdo6HPaVREnVR6AaKeM+uDIsFfV6exWeKoLwBK109FIWH54pWygfojANHGcG9uAwUJbZh0CAxMHh/DQZpgjg0M0xoUFrlbexITwbqkS5Nfs/Fl2e8xluyxIM60XVfefzWHuWk4dNgYRzlU8Y02zOgWV2Mhh1mhnpE9CFDsUT8qX/sL7wI8T5CnLzyjcaXrDLkpclLnvrFvSt5jx4jSEumaCuDp7F+z4I00P7yKkdmXui8bf2+E9BWjuGlf3jx7JoskgOMvIyIDvlbivGypiPGmRkGeaAhX7SOAm7UnmMMQifUFMIbbhx4FLJfQ9EJOmXE2KF1UHHKGzSu6PPuGCVrWyCfujIcDUZosBnI1rwogl02i/ueK4MGhWboTCMNCPHS8erelTKjxduh5Bm16hmVFBo4ggGH/9LjE93qJzfrfGhrb1AmeTK6eSZLZHTRclUO/Yzt6HngBS1tLa865JfPleHTZ8rD2DaGg7zsaLvXhjEdPAvRD+opLYgz+AUvm3Qp1B9kkFFQhiHuBSKPOO0vPdQPyqMD7oXi5Reqg3xMtVtH1c7aEg/khF6yXwKtUH3WnXljDpJrK6CJjzDew0gnqJex80MJ1p9tdFnPZXxrLzmuKntYOPbGDupISJlSBELv118ppXwpYgoalh0z0gVTTjuzOpinx8OgKOpCi8Kl7OKEFMeAt3Brp9YmAc9F/tIpX18M4Ak9dRv8BhXe0WPsKKl65KudnvEiP0Morra6poDupfdcOjCm6lI3lD+gLwDexwHm3qBr4ODH1bM2VR/k6ZhGKiedoTG4DXJg5PL04mdsC/lb8/SCqO3Rh+qTRl4GZjJGL5oBD+rOoI9tqz/UIQ3QFq8/9A3UTn0wyg3Qw0uIVzTlRR898Z7Jo88MzSgscaAvrb4lP+3SvuhB98s48rVr6gSAqSd5gLobK4APUIeAd3yCq3S8mOV4+YPdV+OMDiW7+D0iOBk/BED4Bn0YO028z6Cc9reRQOHyMqTXGa4pXCgNPZ1MqXl3vlLgujN6jnsYIA3aFDoelCvOVNppfF4eXuSpDm/wFufBNaWhiBAdB4Upv4EXDXnHARxdIANtXqajJ066e4OmfPFR3cAzZijHttZOyCsF8Z6trZly5pmAq7LjYNB+vxrDixGvHp6dkDEZ+wtdg82p/eQC6hXwUX50nUG8/vrr57VR6RmMwEMzUMUVj4+gjHpqQ+1Dh8yk0QP35Dm2tbJkEE3P4sk5WfeMb0aMnvnyxa8082TVB2QDDL4NL+Xi2X3PaLkHuiKv0wDXXnvt/EmhZyCrsc/V7z5ZuC/gX7qXjKNT5M+RsF7sFADe4kW+6j9sTDzd/EQYu1VI4EDhfC/bQU1KqSMoT0oJOnN8hjoceHIGpV+qeNrTnjYrol+uYPB0KmNgwEBlKDUFka5OSmWNpXWW4nkxyjc4BAMpg4FnYBBbnEdXfAqozG6hrQ145fClfnS1c6QpNDjll1c7DeraqVx50FUWDfwyYDwqdULTP94b4yCvwahdgvJk4yXFG7b5AtpaffKRu0Bm8qPPYKsXDTTRtq7k8zmf7zn+w3CgJQ+48rS9gPCTwdceSNbqltcVXffi64NePsrFZ/nIihfoWrw8eJZfG6KrbTbDvEy92BglBrsXhlB95Mvou0L1Al7QlxdN034eXT9EgA6avMix38TXduXxLE0e0F5eJ/6kO6+pn8a1WWHUj6OAE2HsdMIYQsoDOsOWuDUFoMxBR3rWcSM8C3UYBaA0pk8GkP+N4IP/PpNRt4FBCVNISImkUywD31U+UIfzSd6QvL+UBWpTCuiqjhTVVEZeA7T8u0EDM9rA2HkZUFg8Jz9X8omn4LmyGQj5k7k25rEK+F6FysRLbXDA1nqraT9DBPLhjWx9ymeKxyDUd8nClWx8paKfDE50eR/kqA/ID9Cqr9QfrfhwVSfZCO7BVX4GFi0vCfWilQzUlcGXb5SBfGgkO+Cx85hMX33yJ4+XQ/XXN/IrJ02daONbv2ao5MM7D1D7fQttvQ4P6OSFxStojyAekgGagnjGEo/W6vSLPjK2Mm7y4UP9RwnH3tjpjAIQdkEnds9z8r0howLl1yENNHBf51OeBh8axRXsankDM3zOzbWuQhELFECgABaHTYMpnvUSdMvnWIojMt7+KRZk0DJOo0dlwHrrMyielcHXbmCg1D5Q1oBUT/RLA8/FaaOynvFeenKTR3qesCvDlyzzJrQLLXVLE9TPOCiDD1/C+PTIFc/JRb8pz7vwsiFb5RvAZEPOfuFFHp9iOQpkCUE6vjJ2eDUt88LCl4AvsgZ8aJu2op8RAV4OPtBSngxd0wO0tYfBqc34RBPkwQ9jxXiYZppiOmjuxapesuCN0i+GSl71SCcvdbvKS0b4U5eXAaNkOuz3CF2V9VIbg3biIeApQ4X/2iqPdvmRC3oszYzJywgd7YJkBZU9Cjj2/11shM6o07ofg47iyltnSNEphw7RUfLAqo6qA+VxL0in7N1TMErNkPklDMrYuoqFXG9WyueKD8gI+6koi7w2MvBJwRnTvrrwCyxgDYt3YnCiDZ7t8OIvHneCPN7QFqwdaFafaQijy7tMLui5RtM9JR/rMYAZFuuYtUue5CIvj1o7xZO/waJeg9dAQQsd+U1b5SULxkUc/hgoMiUf+dEyeCHDxLCgzwBap/PDqV4g1pSsl/KODFYenymw8mhltNB0eJpxJA9Qv77Qh+h6sdEX/AFDS5am5jwtxlX72gCQF8/kwVvtRyrUTQ8Zpfi1ROLlSX8YdrzJo11kiw/8MEboMqzoelFqm7zq9RJGj+H0zao200Nl6BxPjJGyA6+8+PqsvvUMxakX7euuu27mV1k/V+W7aXX3IhppQNfDxMT7O06ssVtCPAUxaCiSTtOZOqWOdu8qrw4DHQzFucov3gDTwRk5aycGvakVg2a6S+kYuH7x1gJ5BoGyWO+wQ9uH04wMA8C4WV8xnaH86Ks/RWLsDDCDQLuUZVCU3wl4N7ApLAOFT3IRx+OwnsjgMUKQTArxQQ6Mj4GNTzvVDFJQD/kY6MnL2hNjQE4GH9poMTZoeeZ988AYE23DU+3CI/lEN0PAk0ObASVnA10d8vipJsaOMeIx+WKlI0ToqBPNPDpGDg8MkzReE4OEpv/HQfagDBr6hvw80y3tY3A9g7ajoa4MuzL0QD+jaTkEfVNX7cCHfMqQi5ChIw9yYSzFkR0ZdKxEu+kcur2AtK3+c/bTt9G+3yYT/ageaRkp9eAhD1QcWXs5+jl5Xiad5S1bC6886M9oQPGHjHefGGNHoNsJldLmrhsYBnhvcp3SAB6fo+e5QDGAsnmbUWLKRulMNRg80xHKboB4FngRBgmF4Wn4GL//pepf5vEk0AOKS/EtqPvmUDl1Uz5KL93gosApO4/MAEV7J2iDweB/Khj8FFe7TY3UwUt0+DnPpTYvZax+7TQ96jf68AnJEj38oU3mjBFjkPwNLmUYBrJUp4PgflXFBoZ03h0DxAiTkYCuwa4smaib4fAyQZ8xYVjswvM+eIr6HZ8MgHtl0deXGXb3DID+MIjxpM/wq0+8yPBDl/CsL+TpJcXYkKfBj5Z8ApCHPNKtM+KT587rwjue5VFO0JfkgTd89ow/POiX9JWhIwP18zw965+MEJmRoZkBnXMmzk+hoUuW8jBsY/+Kx4c4dNDX13aHvVj9pFn/rhMfyrsG9+gfEbz7ZpOgjs6k+gBQ8wjeAGQcTAuf8YxnzJ4NRa2DXess9xk8NBrwQSdSQgOWAnlbmh6kXKYzBoKyrfNQBvfy22m0DsV7QIcCqw94By9/+cvnnV730g0Ygxu/6IhDnyExMP26sKkwg6eu7YDG85///NnDMTjiEX1G0ydlDESf/WiT9moXOcjvmZExsPBKpnkP1Z/cBPHqbeAnd3KST9vd26Rh/A0kz2hJk4eseSleHrxIdfPQebjkIA+aZIl3p/l5iL6RNjgNVmfMGCz581q0j7HSJsE009SMUZAmMEamhMq2i8wI1mbGhO54CWkjntMR6fLiT3sEcQyfvO7VkZzkU1aaF49lCn2NX2nyMUTqNo0F9YI80rWXPsrjRaNv8WSpxEvWtWl6Y6N7dXjGUzLiwfpdRv+EyGzFZ2E+Q3StvfFeO7RhpH2YmPh6x6kwdgUDzKA2ffrmb/7m2bOhRHWKTtK5FCmx6DRBes/yuKInH+UxFeU9oCHegKDUaFE08d7Mdq9MERvI6hYMHnkoBgX1xudN8OoosvrlkY6mK2PDABgQfkrcYvFuPDtKbKpnysTLAHIBvPGsGGKDQV5tbICqGy/yu5KlaRNDop1gECunXcrhtWfBvbbWfoZA2xgZBsr6kxP56JC1PLUZD+Sj7bxlniJjh0c00fEy8QIwtbf+loHFH+NomgjitYEOkKM6PTNceFA2vpXjuXtZ4kX78Y8Xz+r1TP7xglZwz/DJqy55ql+bkoVyDLE4+fHEo1UP2uLxFB1tZ8yUlY4OmpZIGH0eLIMoTjpa5INfIFNlAU9oA7l7BnXqZ5s9T37yk2d9o+8XX3zx/NLGB31PVqCscvhsvBwmJn5+5cQbO9BEQWfoZJ1jjeSpT33q7CVktOosCjdCRyUm9wIlESev/x/gY39rIBTK4DVgdDIl0+HyeW5QhJS9OlzFoYEvA57yK4839cafdDwbNN7kTfuURyvFk0ecsuqWZtAaQGjUfryDQcIYJ4v4i677aOMzXuWV7lq5eFYWktsY5MWXOqu3uuVHRxugesWRi4GecUBLfkZCWxikjHL1o6k/4k2Z5KjP4kcaOqBsMpTuXj3xKERvrE9eIWSI1C8+/YDaGf2RnrRVkFfbBXnRk1d8Bh5vdAjonnzVo+7qBXECFKe8fKb+ftafZ8xb9tPy1v3wR35oR2/EqrjDwNSuHzwVxg7GTtSBjNzll18+79a1ZiV+t0gZKaZpn/8noPOtqRxWB1evq/biDxqo0jJ2KXPoDRzkSR4N0miMbVtF61ygDvWiqR70hdA9nvaz3hHqIDPyw4PBrL6x3ScdyV1/8IT9M3T/y4Qn6Yctzpw5M3t4xwVTW37w1PSegdHgoLTceb9krMO8lfYycKJlQID1I1POPLCDGhQp4FYBT10zdJ4N1DxKzxQ4XiFDNkKauOSiTasGfOlbAQ2GNO9J/UFahlh8acu6xBfHILvuFtHdLqgff66VgfgiS/JIXqcJ2m9t1FqlDRTTauPGLOK44UQdPdkJlFXnGTgGv2Dh2VpM6yi7QW98g8HVlNB6k00Ka3IGJFo7GYK9Ar2dQm3oXptLw288F8Sbhlq3qk3aJz46ya3y24UxL0NmCmWtTB0wpjGCGbsxrmmeq35RXlpGBy1TcKFp9FZB+VXxhZG+F4A4a6T61FX76Yl6oZfIScaoN/TC7qvNGTKx+2ozrPN5xwgnf4NihLc3UF7Ntt7DNb/22mvnDQFxDfLtxCKPIE/5nDkylTWltV7U+sn5Rkqqbvetp3iO1/hqwd7xEQvZjDWjbRdPOdMXC9OUfJRH7WcgeFkMgHT1uUoDz4wdA8KQWAsceSm/5+TJ6LnKl7Fz9Uyu0sTh17W6zgVo4CGjC/qPHKzD2s21NnVaQAa9cGw+fdu3fdu8c2/Txv+5tTFBZsJxMf5TW15/qoydDtRBTYMMaIckn/3sZ9/0KU0DN6VfhTpaHlcDkVtvLcN2vOMkBra08w28V29tyLgwOm1KOEpg6u1cmqMEZOJXnR25sFtnB88ZPGuadlpTfgE9+VsYd6/OpfFSf94So0dGWxm74pIp46LO+PVs80I6j2s8TrEfUHdBm2xWMPxeXjafbACdJugbOsIR8H+GvfgcbXrc4x43f32hb8j+GBm7F58qY8cTMZDqIM/cdL9eokOd4TJwicSg2ko0yqOjvMErn873YwP+34NzYt6C8hwG8E5Z8UkhGQtHWBgtgTfnmdfm+Il2O8vVf7135IKxY+j8k21vd0YreaTk6GrjaHDkKc49GQn4ydtNLtLLP8KzflCGXGsLgyc/wynuoEEmDJ2fuXcPY1tPMsjXYecnPvGJ89cx2m/mQke8yEE/LfvuqGLSm6eejp6bYJCMAy2YqjhX5osGhgv20oloGszg3JcvE/qu8bCgbkZCGxg+Hpxzdc4VOgDsvJTdNV9n2JVuqphhUo4X1SI074oXxeDlqeWtjc+CfK7KoDsaJnVURnDPYLqOQVp14kffucZD9Oqn/QijbnRVH356ueHjtID37CXnszovHmPElL6vJVaNpaOMidc/OnXGTshrcw8OA9thskO7E3Sw8oJBYAAHa1sUxEFXg/WwUPvwypiYqvoaQ2CM25RxMFdeHpcjMzynBrU4UzkvAHFCg57cDABwLb40z0JphWig2XS2OHmF+mQsA+JH2pXdrzAasuoiG2nJRdxpgJeJaaslHssFvqrxM06+uiAHIJtjhnecGmOXouoknemaQvvEyi9AmL7VmdshQ8kYoGXwOcQp3hSRsTNN5I0cNvDAe/Oxvmkrb8XgxS++IcUV38DmnZni82wYTG0TpLmualtpZCLI071QGnpeEuotTl4hXkpDU/AsXTn5Pe9nUBeoC8SpR32ldT3p4D2bpVjioOe+ajE+xql8/XBcMPXdn5waYwd1UGtHplng3mK0j8+tR1Bqyi5fU1vgeTQYDDzl++SHUZBmIFvrMHWsPmkgH2PTYEUDet5uMMXTaBBAvLhR8RgxvEM84SUojydX6cp6gzNu7uWXrkzlxrZXBqo7/rZrw4id8kVvLzT3A7UR3JNlbR3TajO4ksMoYxC/indx0dwJ8pLBdkhOS4gb+Qz6N92Tli64F29d16/2mMJqk2+EbUoENOlXL8vjgKnvfvtUGbtlp3suzmFJ6xJb7boxiClUSt9zdCiBt6IpgF+0MFVsNxGUa/ompCziC1uhdGWUDavi3EeLp2b9rU/B8Emha3dXSt0AVJYyKzsaudpZmZOKsX21PZQ2xrtP/skn47G8LyjTvfQxiBtRvvLqp/It08bnka+xXH3q3pX+dO+FZ5nDQXnLMtbp/AzZqD9LfTsmePex4/hcMBoB13Eg9wG8s2Z5RSmIPOJ0NIx05BnBaPj8rN8RUybvUBmKIi6PSBjpbQVlqt+1stVfXLR7e6PbZoM2eF5Vl3JoueKx70szzuLL1z3shvfjhLFtoG3aGMb0URbJoBdJcl4GGO9hTB/jwfMo42W+ZfqIZV79Sz8945G+gP4GcV7UljwcR6IvfgqqX7+Rrn2jPI4RTp+xE1LQ0ahRAOfj/P6ZtQn5MibSGEaobArkuftgejtOZXlII5aGKqC121D+8Rq9kTfQTkaLUktbpazKxpc8eGbwlE1m0RuxbPtJQO2sbWMbxzj5xn4cdQvkKSzlV1z3I8b8gmd1dF//eRZf3FjO/QjPY1z5oDRenU/DbEx4YRsPlnbauKs+iJ9jhHeeGmPXIE4poDeaNB1ncPsSwq4TbyjIl5c0dniIphBNGxR9M9s0NuVwlS8D5LmAdkangSQ+2uoS3DPAPQsZb3T7ikM5NBhdfCx5D+K1Mc8ERq9u5EMI5T3uqE3aU5uWbR2fXes7sumZzIqLVs/1aXHdSyt9LDfej2XDMq4yy3zu8Udf2oAqVId7G1h+FduPz9qd91t1Nu+0C01wD56VPQ6Y2vfnU/v+/NQYO4N47JzuDWYdzRjoSL/jxrtbrt1ZxGU86uwRygf3lIoyWOQ1nWX4Slsqo2fxAl7QV77gWXx5lXPNMNUOkCYOr67q6WyaUN7qWoXqAPlgrCNeg7zlP+5Y1Y6xvdLJlGzDKAuQp36srOC5kM7pX/djKP/yOX1wD6vi5K8OcXhZpSdeepWXxz2dsc7sf3M4UO536r74i794Xv7obGM8Qe04JninP6fG2KUAoOMZt5Q7pdF5PuS38+THH3tLj/lSouLQyngJ7oOf3nbuzkZF+dXR9FBcRikjU76u4F69ynYdeS5vvJWuzZXNiywfjHWMyjvGV8cIz6tonDQkz/rUvbaPxq5+CNKSzRLix7TlPdqjrMf8431YFQfRkFZfpaMwrufqd7pnfdkvm/hOmn6a3fgm2L086U40ontM8G5/TtXv2dU5GTsdOCpq8Pv9z3rWs+b/IM+117GURV50Uv7oLUWYsqnH+aR+Mt3aB6OTocvICSleSiTIUwgNNPmU80amvHijmOLVobxT8N7S/huUryfssikvz5KudUrf9d773ve+aepiGu6fgb/mNa+ZPUQQj/Y44E8qHEPyw6yPf/zjZ0+fnMnBWUoyNCXUB/qxPiPz1mh5RPqHnMmtmUHyb7aQPNGRPp6BHOPprPOPrvrYOU/9nh7I69kUlK7hXzl1yQPqRiM9BN/A+tDfP9KxMeF/b1x66aXzp3Lx6gojneOCif/vmvj9slP1bWwdRbm6hzpOPEjzWZXOt4YBxETpypsCiIPio0vJpPkpHD/q6ayS4y2UkaJRTHndO56ivDIFz+qQR2gwZXSiYVFZec+8UgbPYJPG0PlKwj+J7vfI4js+gwPVj3rUo2Zj13e9vFLfDTP6BrEyygroQzI7iWrk06j73//+G//qX/2r+ccRfAbowLjDts4lMkrkINRv5G3qp+8d3bBZ5Z5hqW8yUPpOv/3/9u4+VrusrPP8g/4ziR3tmJ6kJ+MkM8mYNEl3po0oLwrKmzSC+IKCiEZKxYE/YIKEPyR2tBJNutWJTuJETRjFWIxgSsMoyIuAULwawdRERktSKm1ILMZKNIZJMCI163PX+RaLzX3Ouc95znmec99n/5KV/bbWtV72un77Wtdae29tSEbx+IvJhgjTeffe114ck+VVR/GkUx4y9AGjEu9pW1lglYH8QJ7uU8F9lNYCYn3dK4Rk+OT6j/zIj2weetC9VU77c3/s/l9ljDL//KjrK64V2bmxoFOCqjvnpncjwbHZVJ+hZhFRdNd1hG6uuHUW0KGSB8mUF5LzJyed2HXnPZ1Bp02+jk+OffEqz0wyOjro/MpDmQTpeuXLvvSUST6G04ivTqpM0s4w8+bzPT4EwMoTz1PeBxJe//rXbxS3NK6R1T5U1n2Gusz1YBkhu1e/+tWbe+grMIjfe8asoe6/ttDm2pXV5D475yHkWBzXEVP3WD7uu31ytK007uv8mh5rMh+bey+NY9eRKplkIVkykJu+5r8ovmJjvzjdN/npF+IjUJ8388K/JSd81iz87/3e730kri3YB7K61v2/yhjlfcUo68/bWXGEcQMfGk/Szf7oDA/92q/92kOPecxjHhoNRQM223FzN/u7hNGRH0m7Sxgd/aGhKA+Nzr71+s0E5Z7DfF45Ryd/6Jd/+ZcfeuCBBx4ayrlpg2HFPPTyl7/8oTGEe2gozBfU5Sx124eg/ec6DbJ7aCj+Q+NBsWmPe+6556HnPe95n5emUJsOwvuC88s233ZtGYpDnnJ1PB6Om/4x57Psl1/yJV/y0GMf+9iHPvShDz00iHETBlFu6gCD5DZb5z/2sY89NB7qDw0y39znV73qVQ/df//9m+sHhG8b7XJ9Jih2wegwmycreEobBvQbPk/gs2I08iaMzviIXHl4cnvaOi8f+8572gqsM1baefI8DpWlID/Bvid8w2HWw/wkz3IRxD10LOu4PHa/gvZrO+9rt/lc6Ny2a0sUR/u7P/qP4P6wFpUrK3F5b+yLqy9JX3nsgy05tobJLDppvDLp6z+9A3soGHW733YluwV0DDdeB+L7sO6OPwvOo/B1amlBesMQwbk6c3J1UEOLrl8Wlsomv5RjhnPKd5ll2RdEQO3PmO+ze3lRAWzJne9D1zwo+e4sFTFk9YD2ipdJBg9M/VlAipVRWvsIzzpQfmn33wv/yM7D+JAw6vpx25XstqCOxaLrH6rNsHmyz0/3k6BDCeRFItLqeORxgPt8DqeyV3J0Vv86FccTt459GUhZUgCWgHLJu3OILgK8zLLsC7qf2zATU/sXCe0/37Py4Uu0+Nekwgte8IIbL3zhCzf+NrP/+V6lnctuiwDNKvNDWhrF/4ck9cdDwmijB0d9N99bW8luC+oYAqvOIuN+MFLYBXVIqIMhUE9dDmRfNH7Oc56z2eqsz3/+8zd/4vdtPRMGOqA0leUioVyz3G1kh/AFZDfX5Tqjtlnej9rmotvI/XdPkts9ct5bMr7F+LznPW9DdPqPoE/5/hyLTzr30FaZEZ+0XBZm2++5556NXHIsk7Jk5aLrcJuxsepgJbst0BkoP7C+kA+rS+fSWXa1ciIJnbNO6kn8tKc9bfOJ65e85CWbNXg+5W49lyfyHXfcsTnWef3hfya8iwaZyc16mzu6/eoA28pwGeXaN1wmOWhf93/el5/+ZBTw2Mc+9saTn/zkzQjEMFQ/9XtQD9VIUqjfup/k9FVtay8tq7E0yhBWv9+1f+8JVrI7Dt3olFiH4Q+xbglROa/D7ArxybA1JNRZdUiEZ/2dCRAvWxsqf+VXfuXm+LnPfe5myYPhiY4r7WV0QHJTVH5CgRUwQ77iiLtiO7Fpm9rnottJX9NvyDUhkaXtwWuEwBrzQA7K53r9RRoBnEOS/HOsOovGnePn0xdnOQeEzeQErGQ3oSdgZn/QWXQqJGVd3K7oKdzTFPhJvKFhGAHFkaf1cpzGzlnQ6WlthowT+qKRglauyhC5hfaLt8Qc9zpgbq9tmNv0IiG/AhhuegBnjTmvn7mH+lB9eC4LooO/+Iu/2Cwy94oY69DD1mQcOYg1ojwQ/Jej7Up2M3QMVth8s+tgnqImESza3LUz6zyIC9p6i8FiXZ/SsUC0zivfhhA6KoJFdoI3Guqou2BZPsfLUL4zlLFywtwOpTt0nFRHbXaricD90C9A3spnttREAovMEBRBITjl009aWF5d9CdxgPXOqtMHLTfii+am6Ss/8juw+7wOY4+DDoN45qGAzmY4yTfCL5Kl1fBA57AfIUUYpU9JIjNflxCsepe2Tiy9IL5jJGe46+sTHMjKBeKUh3idr6MmS37JA+fn7VxH58Qr72B/GWYsj/cZ2qK2CvPDT/vW7rXVEsed34bj2nQJ8uSrLOIabnJ7mD11f93H7r244jlWbsGxeAjRxzk/8IEPbN6qQZr6lZf+Q/kcCkabfPhodyW7GTpKnaN9HUhHMXz1NRSWFuev83UKHaQArsE8LLQfvGPp+/6m/PlPdFZxoI4JOqPh87Of/ewbz3jGMzadUt78NeVl25O/fJPluFfIig+uu1bZwkx+ULmdW8YN5JTvvmNb/eoLoA2Pq+vNtsFx6bW7+wLyVx6+Y2THulO2+gwZ3Suo3K5Ly3Xi50teDzOq4CoxFLb0qbS2N1uXq4JRf8tOHjw6XMnuOLjhM0GAmVFkZ/igc0VgOhXSEjpuW+fRYRtKWEPXd/69Y1m8CMV+8H6mIfSznvWszRoqn8meh9LJh5SCjEiKQggI0vnCNsz5AnmsAeWOCI9Lu+LmcFK7uqbt3QPDTf2B/9g5wcOufiDUzyI5cM77zUYUrDsPQQ9P/Rn0Z3FP6h97iEesOljJboKOUuewdezG62T2DR9M9fcKmWt1sLmDdB566s5w3RPWhz0tAUBMc3pwHHlyRlvrZy2edXhLH17xQL7VgUWnrNb0zWkq22lQhgj0OIizLPuKs+Gk9pvvp75kwspbPUjKMbITpwfRcffWdf5ib0vYWj9Kjp/pzKMOOKD7ed/RdoOV7BaoY82Ybz4rydByngUrSNs5HVHHQxYRxtwRPWVNUjSkkAYZSWffk7hZtZ7eVsR7GptB640OSL78KwtZCNnQW3ml4Wt03vVdoLzK0z75QvUorxXnwy7tV7uDkYVhp3tqwfA21Aeh/gOGsD5PJeg7/H38deLqa8oRYZbfvmO03f99tLvBSnanYO5sYCLCEEKHa11ST1fEUFydxjnbLMMsqzqjJSg+g+1Ju7SgxOUntCVfpyWff2X+lNOyY9ZZldOQx2wb0jvP8hVlFrbtr7g1qP+4px52RhbergH3wXn9w1Zc/aQ+0XBWev+Cfec737lZ+iT9137t1z7yvTr9ShxyDgz3Hm03WMnuBOg8UOfpmJWE7AwpIrAIoA5TB5yJoX3npTMb64sTXsZm3YUISxxpHJNnq2Miy8oUnK980hTP1rH0ydgV5Qtz+lnGXL8VF4vuvcCq85D1Vg0/bvelftA9juCgFQKWmPDVeWOCLDIED04kN/fhA7uf6zB2F3TTZ8XWmXQOnc1sGH+HDlOHc71hg3TLzuO6YzLa8tmZqLDA08SFdHXkJZLHSutpLIAyVFZboXPtV5a2p6G0oePOVZ4VF4+5XZEW9wlrrAdspLa8B8t00JdNTEzw3ZLDuhNXX9M39Ke5j+w7Rh/96KjLp48ON1jJ7hh002fimYmFdcfvYShgiQgCENdWxwHxIwZbRKijRlLy4Fd517vetfHdmZntfPLAcR2RbARrdhXm+OB6ednX4ZVPfJYemT3JT4M8xSX/JJx2fcXZUHt2T7ktPFy96cB14vwcp/3uN/TQ9f9Xb0t4oJKTz08fAve3CS5yyJv7/B7j86w6WMlugZNu9PzkY115Z9asVuvedBRb18QjK8IIsx+u8xZ5WtH+wAMPbJ7YOq30Oiwycywu+bac0zpuvj/nZ4uS7EhQfnx3QjJc2wXVhQLNQ+IZ5AkrLgfdb33NhAJfrfZ2T+Z7qd/U32y5SHzk08ihv4ax6szisg7dy9KYvEhOfWffMfrpR452H8FKdgvoLMH+fKyDONYZdDZPyL4B1uyoDuhJGQGIO3ce779GTLY6nA7NurP2Tto6nPPyQzDkCUhH50deygMzAUkLpSOfY9tC1N7rFafroX3xK2/1jVQ7Flf9yVFGwblluAqoDcEWeQudU05xIo/aWBCn+wOOawtwz7XJXN/u+1lBTvmQ0UOGJWddnU82ue6avOpX9QFbwT1RZpabvmTEgOiU1YP5O77jOzYPyvqXNNwyyVHHyrHnWC27s2JW2vZtdQidhP/Dq2SRHeg4c+efFUAn67hrOqgnMLLz9ygdbrbUCuVLCWzLI8WFuYwgHZIzlK2Mc/xtKK16yMuWAlGeyu8YbJV1LmdhRsp0q6FsPQBs+UXnD6MqpzjzA0qdBO0Q8YG6d19grmtp53t/GsTrPpa+tLZkeUh5oHovu7jLAO4pGeolnmMjhT/+4z/e/A7UjDyrzru03f/Szvdmlrnn+NDR9hGsZHcO6Aw6lq2O6NNMrK2509R5d4EO6ld41kAhPWmX6euEgs56nFIVp47fOfEFaYVlWuco83yNdWFBMwVB7GYEWQwUkK+SxciqbXmLY75MW295iCutuIZhhk/i38rgQSRfDnnHrBvDOeThTRjlcqzM4tgXR+iDrRz7fF+2/KrIBCL5GeKfB+6V9u/+2fegUT4v6itf+boun2VeZCiP+4zQ9Sdkp8zagBxpxFnef1jWZV8x6nH/qN8DR4eP4Fr9SvGioCP2BNVp3vCGN9x4zWtes/GNGKZCHW8X6Jxk+sjAS1/60s1HPA1TG1pBnVM8PzT+xV/8xc1XZi1ZKT2IJw1rxPICv8jj6/Ef3F/91V/dvLmRrLmMFNuHRF/0ohdtljioG8vg7W9/+2aI3a8DWYiIz1DIFzTko84sI+SoLEjAxAv5rEkkya/JWrrV3U1dBWW3VQZtpRyVpWvKr+wCf5cHUITDOvZpJMs3+FfVrXYsvXTaLfm7QtriJ1O+CNcrgv7n62EC4hVnCfl2T927n/u5n7tx1113bY71qVe+8pUbOcrYgy9IB2QfJ39fMOr72lG3O44OH8FKdueATq1j1WlM7fvJsD/nWyiMBHQkTXta8+pY5FBCJOJ1MH9jt3gUkURiKZRO+ba3vW1Ddv5fiuxcq7MGaQ1bkJ23PV73utfd+JVf+ZVNWclZlosV9q3f+q2brySzVik+wqI0PlqgzogOcQldj9yAgiqLMkdsyoHopF2W8VZAmZQzAtJerDTuAo555WN9snzywYmn3l7n+63f+q3NJ5EQOsLTdogf7KuvAOp8HpR+bh8PO366H/qhH9p8zBWUS5Bv99B2hnvxyU9+cuOr+/Ef//GNa8RbN3fccceG8KSRn3rOaee8k7+vGHV86ajjLx0dPoIv/omBo/0VO6LOooPo4IZ6FMpaOV8ysY/AdlVu8XQuQw9pWU3W8FGulLQOaB9hWUpgyCt+52coX5+lQmR++m1I4zW1bSDDU58VyMqTNxmUzhDdsM8HHg3zxOM4d95wFUkL8mm/64Jj5EjmrQ4IzL1Qv16Ef+9737tZd6YN/d3fPfNmAevUvVR/9VJmbY04PMDc6yx38trW/rve76AfSddD0373EQH76MNTnvKUzT7oC9LIT16CY1C2yqE+/u7/jne8Y9P2fr7jqzn6A0hTum2oTnuMH73zzjv/36P9R3B8jVecCp1PAENGL92zelgTnrB13F3AwgAEZimK13uQH/QUTl4d/qQOK02duvh14LZdA4rD0kGe8ikOIC5KgzjEd73JCsfOIxZ1ENQfUQiOy/t2BPVCJgKLjjXsr/5vfvObN8NzhMB6Y/VyC7DopFFuFimiUZ/IhczaUztogyx9cH5XdD+lTTbYIiZuDb664i1lS9NWHOWyr57qhgD5KfVN6/Sgsi/hXGGfMdrh70cdP3p0+HlYye6c0ClSIh1M57Rgk9ObktdBzwIdEdnwq7HC+IxSIpg7fWTWcZg7c/GVkcJGqLOc4konL3KL55rz0s95gHjCLAu21Vv7pJC3GtVBnZSBm8GD5MEHH9wMaa1Hc46FxzLvPxy2/HbSz/egOgvLOrt2FpROuSI8MliXLGy+QlZ+8eZ7O8P17p8hLJ+iOppImj9aASfdp22y9xDvO9p+AVayOwd0KgqhYyICHce+WVn+rkhwV+hksyVIEb0zSxEpnfyO65wpQEG+zpHXcgrHkZ04pXUtueIUr7KXVtyZsNSVrDnecZivlfetRHnObVAbuVZwXN3sa3MPHtZ1vrjiFIoLZJA713cXVI7SsSb5D1ljrLLaeBvKG+y730jOv2CBHJ9x0i9hWbZtZVWWfcYo//uPdr8AK9mdA5Q+ckoBgHXnScpPZWhXxzmtA3U9OZSMU5yF1+r2rtlSCNYjZZN2DsVRRkqKLMUTfy5TcQRIuSM0mPddX5JuMjo3lwE6r41mxbwd0BYCsjNZUtuBc7kf7NsKyu8letvKrw3Csr7ngfySjdjcW/5RZNcMbFCOAsxtqhz8iT63zhfJ52iUYZKKdTjfpxnbzt1snW4zvmB9XVjJ7hxIITxJwXCIBcCZj+zMovFh6TSUSgizktnqsDqi+Do72TogsrNswKyhNOLUYS0NQawNl7smKJNteVobpqyc7nxvWTXBsbiIjpPeTKP9lKCyKtesmFD95nMzXC/97QbS549jNSMsxFcdPbi0v/asLq5pB2lAm85EB2R0znXxzwrp5ek+aCv3in/NWxPKJI/KZCu+vOx3HuTNqvujP/qjzSJivj6/R2xyA4rffblK9+ciMO6ZZQEr2V00dBLKD56crCZg1SE7C1RZEOKlVDDvQ50tkpqHnyYrLPugoDpqxESumU/kGnk5bz+loSRmHz3tyRTXJIN4ZBcv5XGOFenbenxVUNn2GeolqJMHBz+o+oK2iKzdQwuitStoMwQirjhAzkVB2+oz5LtX8nNfkZwHpv3izeh+K4u0lc9DiuvDzDGSRHYeiuSIQ85Flv+K4sOjnp/3pZMZK9mdAymQDtSTN9KgNN/wDd+w6bT258667LhBep19hnPeafRxT47zOioZSJZSkl/Hb1u5gIKzOMkWn+Nb509hoDQgvrwM3dSn8/sMbSGoCwvcAyCLHLKsPKQsrWH9grgIRHz39TLQwxKU0f3pfeslSfUADMotdK8tN7GcxtevyelzUAjV/U/WgePdR9utWMnuHNDp6njIDnQ8HZLicCzrsIYQnropi862rcMlT9pIyJaiWR9neIKIxIkUWWmsNfJLL58UQHrHyidQYk97vilpxJMGxO2cmUnWj3wqyz6jOtpqQ2G+Z84bOvJxWUOIZNTd5JBhPUu34elFk4V8Kp/7YvbVAmBk5bzQ/a3MUJrujzrx1VlA7OHGorM+zwOuMtdvDhmjrm872t2KlezOgcjEVmeEjnVElpOhSN+6O440xEVIttIKoQ6N6HRia6eKC4hulj2nhcpiGCsgR68f2VJyIZDRsNbSBXlRrqXMfYYHh2EsMqi9a0vtaDJAYG1pZz4+7gNpPMTc5+Pu43kgbyRaGTyILF2y5ETZtH/XYM678iuTeKxxPl7+RXK8fZMcceujh4xRz0+NzbHLTmAlu3NAJxIgXx2yaB+ReAPCUFbn4/g+DnXonuARGhksDgrHD+PJ7VyTBGS6XlnmDl16StpL7Pw4LBcWzGwlwJyv/KTpTYF9h7ZBdFwC3m1FYs7VjkL+utwCgvYwlM2qc38vmjS0t7K4lx6MhrB8vc6Da22Vdz4WlLEPSJiYcM/0Ox/5JNP9d6/VR185cLx1tMmJ5utKdhcAHUrHAyTD0c/y6kmdH2iGzqoTBvs6eR2dPAqmw/b1ClYGlLYOL09bx7NSSGv5CqJk0RgeWWgKpQfpsyQQo/iGcIcCQ1EPDBZyZFfdERiS469zz8CQD3EYyhbvsiB/DyBr4Qxjsyydn/uEvgDulWPXlNPrbPy67hkLFWFatgIIjyz3Vj0OfCh74hAWVrI7ByKYmZjahxTE62Mcxaw7ndf54tovno6rQ5I5A1mBYYovqlgZTwml15FZa5TDsfRL6NyUAFGa2fV05080lE2RlEsAx1kK3iiwfwhgqaqTJRnaPwLQBq1H85YBsgCEz9HvQSGu+yT+RZMFue4JovNg5GYIrrkfPciCc13z8NMn9A3xkJz+pk7FW5LmAeOtR9tjsZLdOaAT6UC2EJG1b2EookIsntYcxT2Z63DiF5ZDDLKRmA4sHWuE4lmGguxcp5ic2vKK8ECa0rFUDMWk5fujsCw7a/RSIGkFUA7nEaM0WZL7DFa2+nhgsG7dH22lntwO7lGfKtcO7puZTZYggmxiSPyZdC4C7pEyWFeHqPQTedS32i5Jynn32GwxAvdg0hd8r84wVnxxQB7t91A7NIz6fnTU8RNHh8diJbtzIJIKPT3BeUrTdX4yVgPrLlIpvo6dIs1wrhA4n83MUlzgYyLbEHlbJ57Te/obwkEfsawskaPyRLpmZPm4WDjAokmWuFd1OKSMkVLlRfK+dKJO0HnQdvyqrCoPBvdMnRGdBwuirK7zPT4Nc/+oP8xpnUNC2ps1ZwbWfQFkK6441cN+kxndaw8xJGcI6yGG5MjJqlNu90raZO1a/j3Em462J2IluwtAnXNGZMKSMpz1BQvDTvF0dIjkdPBZCe03LE3ZdG5Ka+GofctaKIjOHShCnVtHZwXa57MyLLN+DkmyNg1lXZuHZ8rjHAvor//6rzdWA+d+TnpQNrLbn8t9qyHv2hCUK4KwRVZmKT0ktMES2pBPlWUViSBF7Ywk54eW7a5ksewPy4eRa2QjWwSlDKy6yl3a2ln67pFr4pk1556Y/xpmkiNLzn2tLQqHitEmp/rrYCW7S4bFqvmEWA86uY7YUxfangSd3VDMwlFOacOrFgpLn4LVqVOwjv/8z/98oxziUAxDWZaFeALFaMjmOGVCeikaNPQSP0K+XVAGD4qgnM4pv/ZlBftclq2yqnsPIW4AVhXi1xbOI3b11c7zkhPpyJ7b4SRow+6JfQ8P5Qr2XTMpYpnI7KtrRr/7UP7cFbbqYeJEORGyMrqmDl4JVA9pyXevpDlkjLqeuuQkrGR3ydB5kZ1OzS/kKQwpxC4oHovOEgPWig5vaOylcYpLXk9znTzrESgMy87XMPj/Hve4x20c2fOL5uJApMnCQawIT77kI5CsDZCf81cFylJ5EDefm7ZC3JGNLQubVdz/Q9Rdvfkp54+iggeC4PqukAeZ8z3QprWt4MHHT+fVQta/NNqz+zC3c/ttWegeXixQsgzFPUw9/ILzM7RLbXBgOHXJSVjJ7hJR5zJcsSTA+icEMxPLLtBRxSXPEx1p2RrCGgYhPJ07RbefbE96+6wS68wE1uDTn/70zfAJUbomTUpPqQyBKb8PWsqLbHGycMRDGrcTyhChKJ99DxfWDuvXg8FkAyCsFJ61zcdl4Te/p/qKp64+xc4/arZb27hW+wu7onsRtK1zAtksMWTXxIhy1V+6H3NAhAiYHLPkfIrui3vvXrISxQNylvm7dpby7xH+r6PtqVjJ7hKhw1EWHY2vzCfSW4biWp1zFxSXxYLsWGqUm8KwGhvmgM6eFRCxgrVzrDVblt03fuM3boZxiICCLctEqSxrQBqWb7gubnEoz6yktxLlq37KjghSZguj1VMwHFXuriFDw0YPHxYRQuObfOc737n5ajESYclqW7KRzHks2PkewEw0Zk5Z+wi3tX21LcxkB7bk2br/lhOZnHDsAeqbdQgcapfShkMkutFmnx71fOPR4alYye4SoYPp8DovK8gSB07kZlBnZTgNlEEHtjWEMURDRhTXsBSZZuWUZx3esbIY/iAvfixKRkkEVgZQkiA+JTek+4M/+INNuhbZRta3E+okzEqtXEiPReqB0Lui4rH2xGVZ94BQb2SoPfwsyRDWcg5tN5OcdNrmLHWufKBcpUe28mVVe9CQXdm0uThznt2TZPDTuRcsUVadj06wTrv3QI5jMiqz/QOEISyf3U5Yye4SUWejNGDY6WluyIH8dF4dcxeQVaDQnuyUmWJ68Zvy8AeWZ8rlun1WA+VjFbBipOcroiyGc8hPWaRvK73hLMvu93//9zdLMhAmecmnhLvW4bJAsRsKIgPLMZQVcSlfbeAhw7eF4M3AIhl1e8tb3rL5RWJLbdQLSTZsJLv22AXiBvvSR3z8aq2rY40lc27DiEuZS+echw0SZ7Gqk/vG75hFCPKb78muZd5T/NbRdiesfxe7BdDhdFwd0JOdUrGYEIeOuUuHlFYQt/iUl0XHWjHxkEyKEMq3MlAewzQKwiLgMzKUMxOpXIi5MokPCI9caZEihY1cxJ2V+1ZBvkJQFn46RO6/uoajCEt7aw8PAkPXZz7zmRuyc8yS87Mdw9eWplSf2rl2J792Pw2RlfhkOVYGshGdv31xaTRZ5Xr3CMTT1tI6b+vYEhrlNWlk5vVZz3rWZiGxe1E8aLuUUXkOAaMuhrA/eOedd35uOv4UrJbdJUNHRiwpkTV3nuqtj5ufyieBsmWhgNlSCm0405DUWj778pk7dcpjSzH43/xlCzkgSjOCvmqLOKE8yJCGkhga+l8tBz6fWPW5nVAnJK+8iI0fU71Ya8hbGVlnym/29Zu/+Zs3RMOiNVHDWn3Pe96zacvqEuF0rM3JAKSxC6QtvW0yrW3kxmBdetCQHRF5yKhLcRtCu65+6sN9YYG4hxWyszhc/0HoxSu9bfcRlscHgDMNYWElu0uEDibU+VMaPjZDEI5qnVpHFSinbZAGnO/pHyi3oSj/DavLMHb+QjJSy8IASqGzKwO5rAQWDRKzuJbFY1bPTG2K1vDLPpj98wvCN7zhDZt0rlfGGfKRbk67xHHnAxkzuQcyna+M6qX+2gF5sdbmd3ql93D57u/+7s0PyPnLDP9ZSIavrGGoPOILy/I5XpblOIinXSIgw2VgEbMurXME90e82mluTwTmvoP6GpJ72JhMQZQml/QhaYP8Sm8795nKc0A40xAWVrK7RMwdD1IgFpSZwCypri87a9ZTimbruMC57mlPYS1nMKTheEdeFCQFkrbjZCM9FhDC4+eiQMiODOkDuZXLTCDr6e1vf/vmv6TypcgR0Cxfmrk+M/FVj/aVz/XqCMkA5+f6O0+RBemyOll1CDkgQlZUP5s2E86aRXKCtouIZsincoTl8UlYpldmZUW01vWxpl1XJ6htZvKr7cThRlBW1qg46oTAW0Q8Q5ow78PyeF8x2upToy47z8KG1Wd3yZg7mI6rs1JCwxJDUKv1EY9rxdXxdXZkl5IXdO5IAMGIw9HN99asqqUl5FJk8cVLvvgpFyUSWBGI18yushkmIVLkprzSBjK9hiWOdJa82MonS0Q+palOswzn5rpWtvlcyi5Ud/udVwcOe7PSv/M7v/MIebH4WLbcBCaCvv3bv31DdMjc4mL+PPFZxeqSPPIvEnOZTUYpE1eBsrhP6qwO2qx4tV9kB+4dAn/Tm960sV7d66c+9ambiSV1LD2QcU3wm6N93nC0vzNWsruF0BkFHRk5GJqwSgy7Uo46rq14M0k4np/+FAFZiUuBzMoahvL9IDy+NfGgvGclo+zKID5fH38SP5A8kHGEl/I5D87x+yFp5GI4zh81EzHZkZhzAjmVQwBlt6888znxbQXoOhmG8AjArOTv/u7v3rj77rs3RCc/Q0V1MMTjn0N2fHSsV1asYTiCVHZ5kGs7t/PNonoA2SYitK1htPWN2tq9q94w119ZpANDdEPz173udZs6c1fwPTYLK02y5nwPGaOeP37nnXc+/GWLM2Alu0uETrtU2IjD8BAhGFYhJvvbOmyKn1KQmb8KdHRpPfENkQzVWBEIiXIgM5aXII34QCbyIgupIUZWmkkOFh4Ckxcrjnwh600dyGEpWcpiv2vIRh1m5QWy5Cff+fyyzvZTdHKrq7S2ysoiNoy2Ns4aOX4s6RCusiO6b/u2b7vxnd/5nRtC8PEEhPjbv/3bm2G4ugB5yiVcJJRVechXF8NW1hiS4lPt2rKN2lee2jmS/r3f+71NXZ72tKdt/HXqWfzymWUdKkZdDWH/50F2u72oPGElu0tEymSrIwpNEOi4CMJyD59TYqFB1pM0whIpJhkUAigFsrOsgRVD6V1jMbLAWEJIA3mUt32EC4hRXGVjGbKMkJ6hbeWffzwjHRnkIklDZgExUjrDNsRpX5Ce9ai+8iczIrMvDqiHPFxTfm0hja0yIjXr4fgMKb/1dMqlPIaprJ5nPOMZG5IzCUSeISvrTzrEoSwRJyhPZbwodF/UTTsZTn//93//ZiZe2yiXepWn+tqvbSoPq45fVR2U3RrN5z73uZtXBD3QxAfx278G+D9Hfc88OQEr2d0C6IgzMenQKTLlZnmwkrLudF5xlnBtVlIQzzmWG7+dgPgMlShaFh6yITeiK23pEU++OPEMi63QZ0EgQHEMbcURt/QgDdLxTql6zP4+yl1dK3N1dF5w3DntJC/72sPDwFAfsZlt5bti1bGItZ16Gho++9nP3hCdGWmOe87817/+9Td+8zd/czMMVD7lJV+o7OXZ8UXBfSbbZA9L83u+53s25ZKPa+oN6u1c9W+r7u6biRf+SIRuxpx16CFUG9lKc43w0mHVnfqhzm1Yye4SoRPOAXRO0FEjAP6mLKM6Psxb8evcEUKypKEcnvaGSYayhqFIDwmyvgxnkRwZyIoMSkeGc5SPdckS5PgXh4XoHU6ER1Ep3FwOcSoDKw/JqQcrxFAza1F8+VUPW0F6JCwgR2QqOJbeVz28qsaKo/QID8mJww+mrl7BM7TzjqgyIlsv9BviIglEyUKKzORrv3KH5fHNIFmIuEXESNj9lndtIUD7tQ1oO/VVd5Mp7sPzn//8zbIV94Gc7kP5lfZQMep536jzjx4dnhkr2V0idMg6csez4gv2Kb1lHEjJ/pwG7EsX6uSlB2SBzBBAPjfKFuFRHlYSIlnKJ4NMhOm6eBbaIhWERwaL0fCWo518siOplE3+CJuFh6wiPUTbEBfBIkbnDEuteeNHQ2wsMFvnEFZLXAzlyJLOWyPyN8zmpEd2/IQsN59zQoqGraxl8ZWfdVl9ldV9mFH5LxIeHqw6VieSQsTqrhyuaavuXfejctjXH9TDomfHSO6FL3zhxsouTqgvzOcOFP95WHUfONo/Mx41Guri7/SKDerckZMO7ukOjgVxkMvP/MzPbJzoyCFiiyyhbYRpS2kE+4iKtfOiF71os4CW/4qlR6FMgPzGb/zGjbvuumuzAj9igzmvUF4Ui++LQ9wW4SEPBGdR8hvf+MaN8xxpkSed/LIYgRWCgPmtnvjEJ26c9eKwIrMCWZPaALmyBKV1vTKqB+IwtFYmRGsryEtZECILrjZHiqwq5IxoDWsRCNJ3H6Ayij/X/7wgh0zbrDo+tle+8pWbc+o2P1i0TfHBvnIgaST30z/90xvrjhwzua9+9as3bghxamf3f5ZxqBh19HrYfzfCg0enzozVsrtE6NR1QlsdNDjuHMWghIazLCqdWafWmVllMBNIW/EormtAmXR+66/4dXolraUh4hvmsbyUjRzxUxyQr/MCUkNGfTtNGkNkwUQI+SwqoSUwBSDXPiIz/KTALDVbr50hKOQrj6xOli1ZKXJtgbT4vhCcemorsgxVlU86ZI8QLbj13qgZ2R/4gR/YrG9TDsNB9bdPJpC/K7pn7S/vp/IC+cjW0JUvEVF7yDWMFRCdNAhau0qbbKTM34jo5OEh8ZKXvOSR+yk+GepMpraStvQHirtHvX/9aP9cWMnuCkAn1WEN7RAHBaAwKUZxnDsNFMDMpCEeKwphkW2fAjpmPbIsECWZBZCPPCmUIK00yUGclBdBI2LE1PIZMmaFq8zJll5QRvmzYGyrY3EjudKLz4+IBAx5kRvCzlJSHm8VIENWKCe+yQpDXLPCLDtDY0NkrgIyq2dl2wXSVCbYlra2s+bRy/4sYm3vXCDDsfTKr772tY06WQdoIsayHg8VdUJ42ly6ygHSd+6QMer3ijGE/cujw3NhJbsrAB0diejoiKhhYQpR596mXEsgJRZOM6mUQWABOE9hkBxiFReRzHLtl6d0IH5kx7IiG8HwhZmUoJzK7PpxSBbZ4pEZyS1ReVhfgrJIIz45CIwPjNPexMRznvOcjRVnIgC5IBpWkDzENzxGkD77hDSdJzPUzjeLZLCilUt5uBO0vWuCfCOn6uPYvnKZ2eavtPhZuT20kDc5kWJlL/2hY9T546ON/pejw3Pjc4+bFbcNFBkJcbpbGIz4YB7apEingQIY4llXxk/F+krZkJMX0TnM+3hlw2T5CHM+s2IhYlZRw02gaK5HSidBucS1jewEeVB2ASoH8NUhV75Cyu4VKW9E/PAP//CNl7/85ZtgePeCF7xgs2jXOjQEj9QjEGWUDyvStjKXh+1ZCGN5H6Sv/MnUrsqCjGtf6arvnHf7zisjNwYLlKWMNL1Djby1rzjarjLMaQ8Zo56/fLR7U1jJ7gqBtWI4xj81K89ZOzNF8R5lr0UBC47yI1JEZ2hEGVlJMCseyHPO1zUkx9pg5UFDYaQshIhrBllkHHcNyp8sM6yGoT5OgJz53l784hdviO4Hf/AHb9xxxx0bv5xZSu0mrXIpE3nyUVfnkQiLjtWkvEvM9TwrEGVkaeuhhZxMKuRjq+62c17K6J4EbWtG2ffqkBo5FhAjT5jj1pY3U/Z9wKifG/bah49uDivZXQFQbmREwQ1b+vNXloBOvY0kjgPlNqHAT2V4ya8GM5kgCRYTaw8okryKY7/QsUkUvjJbEJcfEKksyS45YZY1X5dvoTgUnZVrqcWP/diP3fjJn/zJGy972cs2w1XKr52ycJLJ8mEJbrMwtYcyI7zIsPxstxHgSajscx3IMumAmFjPPrk+t6242+6hsrkumJU2hOWX5CYwFFZfBAryIKewtFIPFG8c9XvgaP+msJLdFYGOjDAMY/sunXNwls6clWG4aUmGIS1lRgKukcnao0xZPiFlCo6RSnCMOFl4ziuvYaZ1eDPJzEpNXjIjqPncNkjPKiKb5am8JhlsBderJ5mz39ExQnMuOGb1ZeXCaWU4DtJUv9pHcM7w2bDTw8pwWlzXgjKLV1nBsaB8FkC3PtBDzxdSkKb4yxCQ5CFjtOH/frR701jJ7gpA502BWEr8PayDhkEUZu7gJwEBCciBU95Q1vAIKAbFz4fX0HYJZZmJwHFklvwUlzXFt9RwGKQVUsxZlmN5nlYf1+WhrIWObZNv2zEokzi1J2gLQ1j1FXeOb9v+aVjGtV89tIlZcNYYV0TWmHJUFts5DWhXRGdZjKU4XBDWJPJP5qtz/z2wylv7Fc7SN/YNo173jjq/++jwprGS3RWATkwBswKsY0N2fHdIZKkgJ6Ghr2BCwZDIkJa1QNlS9qWlk0LO+bQv//l6+4DsWIi28/kZy/OVL7nKY+sYbJEyC5JCuxbJQekh2dqu9nNOkBbJmTFuOY8QUSTjrJjTlb+yuW/8oSxScWaC6r44Fuyro33LjVh0gjqzDg1f53V14nXvSp+sA8Z/PtpeCLb3zhW3FHXcgDj4rPjUGmoWJ+XahhRcoBS2Fu2y7virgAUCiCGFT26ynbMvrmvisYrsS2coS3mBnyq/XenFSYZy2Lc9C+RZGYGs2iE4LmyDuJEd6w4q21z349IvUd5zXZLBx8qi435AzJW7NGB/ztO+cvGrelXOg0k7suzJyaqTnyCNdih0bHtoGG3z8VGvu48OLwQr2V0BpAQpEZLh8zGMQSQpho4dAUGdPSyVQBo+O7471l0EBeIkV6CcpRGUhdIWJ6VjjfRqF1haYcJg9v9lxUivvNJWrhnlG6k57rx05T/D8Rw6NxNCqD6sJeUOxdlWptMg/nwPyDdkbVEzv11tWd2rT/GD+lnvyFeH6BCzNYwtCK/8MJfTfsfiHCj+t1HHs80cnYKV7K4AdFhDSooBFIPT32tO/DesJ3C9ODo75RbXFubrFK6hKuvOglozqcGwVtyURfyZDFly0s7K6TrlnIeFEZoy2IcU0fXSy2uWdRKkVy4hWWFXGUGZWEiVDZKpzoVdIa62q+3J9ZaDoSei4nZQRvFsux8wl911BOyhwV/n3rjnJqjIqryR5HXCaKe/H/foQpabzFjJ7opAx0cwKQSC4/+x1sxTPkQaKdJMUKWdiQcMY71naZExRaXs0s5KHgHYtk9e+0F+ZMz+vhRylgHySNnPQijVY1kWWJbnNEhX2m046doSc97q7Jhly93Ax4rsELT27yESaS+hPVicLG++On47X5UxwWEIS0Ztdw3xmtG2D/tdLhAr2V0R6NwCBaIIOrpZTuvhOKstnF0qDUUVV5gVsfNAKQ2PWHZIz3ozpIoMyYssZ9muKUtEMSssefbn/FhO/IwRbAQyl+MsKN2cPpnLvE+D+qnvtofCeSE9eR5Qhu/cDawx+92LgnYM1QlsWcn+8O9DCCxCHzCw7AiBun6z5dxHjDp/ZrTb/3p0eKFYye6KQAfPQtLJIxdkRwFYDVkTMCv9HB8Q5ZLEWHWGs5Y2UH7K1Zc3wnGyC+B81zuHlM1E8ldBcUrX8VkQ+UcW5XVW1BYXZSWpixAJ860iKdZYmMvavjZXho65GFh1fhpkkoLPz8v+hrFka6+ZKK8RXj/a90IWES+xkt0VgM4dkaVEju1bfsJhbdsTH1hRkeMMMsRJjq1zrAjK1UcGWGImFvIHSkO5bGelTF7Hrs3XwTDbUI7PSfwlsTkn7ArlUFdlq46ln8uyK5b5R9bL86ehfJWPDJNH3tkVEL3rzm8rozaTl7T2+ei8v+ye5LJ4whOesLmvyTlL2Q4Fo86XYtXBSna3GTo2yyMFSUl0dESl0/s2HcvBuivHXU/pIHJz7NNc8lUAADLsSURBVHwg2zATfFGlz5Q7x7GO8KD0YL+8kx8oanFTRuXymhSFr9zCXCfpdgWFVz5hmf9ZUR1mOZX7PFAX7atsrDA/0fEggmW72JYv0kbgzjUp4ZPzrDq+OnLIY/FJczNl3FeMtvVq2L1HhxeOm+tJKy4EFAiymCiTbYrCcmI9GOoYMlIEJBZJwnI7K3fkZ5GxZSi+EEyGIRhF5WuCWUZBvFnWNrASlQsBRHQ3g23EWNnOSgKR87JMybE9i0zlIFN9TUrwpzaBVB4zWbXNQjUpwaXgF5CWm3hQeL3MvRXHPYXavHpfB4y2uvNo91Kwkt1tBmWIjHR2gTJZuOuazk4hzMpabOqdVucpReToGNHMQyDHQTx5WFjsqxo+gikNyy6LbIZr5R1ZBOUjfz7veDnkLF5W0FmgbmZ8DbflA+VV2XZFD4W5DhGI8gm7yitv6bWZL5u0iJhPTp2TDfIs7+phsshHOX3ZxD32wPENvqxDa/Yqjxnvedb7kDHa7VKtOljJ7goAIcwKF3nM5ygF310WlDgzUmqgWJRPHAqYc1w+lM1XcH1dGHGS6WVzCptCzgRAee2XJ+UzDKPAM4G41o9tpCGr63M9dgFZ8psnbYDcZM75z+Uob3kKFkCzoHxRBMgubXGkcT7Y754IEXfXWMLecOFjY9VFyuJqH/tkFr+tc8rjnWXDWO3FqvOpLdZx8chwz5TBfbkOGG13qVYdrGR3BUBJZqRg7YMnPgUz3OmtCkiZUl4KksKHFM81wyjWnaUoFInFaDaR9ZhMskoDnQdk2T8nIleguMpllleZ5jRnRfXYJke5KlvbJdkF+8pp+G6bzDkOLI/Lc3kekHDvLnvxP2u6NHOZbed9/jh+Uz9FtzCbr461Tt5s/SZDH1DmQ8dov0u36mAluz2BTm+iwtcwWHkUovPgOGXuWqSVwrEWkJWZWUsekFb/q6B4WRFZJrMs58hDGhSVdTeTAWvHbCzCI6eywBxvF4iPSOdhrDoUwrxfHnMcMtQZlMf5ZVk6ntPbj0DtV3f1YVmzxB7/+Mc/MpNdfcXNAq4M0rVv2Y9vDHIjiK/dLSnSZiC9QF4PO8eHjFE/6+rO/S/Ys2Aluz0CRTPssYiVBRUoBAVLKWd0TbCPAJCdj0RaZEyxyKN0lFe8QEkpnW0KK4/eNY0cgZIrHwu0vATlibB2ReVs+A1zubZBmlBZlZGfkkVFTmUK87GtdHPZl1Bfi7u9A+s+sGYjQWkj1pAc1/ggEZ0vSHtPuYkJLgRDWPHm+oI2EA4cd432ue9o/1Kxkt2egFJRCJMKLVOgbCmY63MIKXAKCRTKUMrvDCkeiwzhUcB5ODUroH3El8XhHOskkM1pT3Fdo6TSCI7LexdIsyS7QI7r7YfleftImY8M4ZFH1tw2ITm2ri/lO9Z+rFfvKiM7D5tlnpU1Gc7VRsrhtTATE0iY64Blx29Kdvdtzp+8Zf0PCaOemPynHj66fKxktyegOJQCGXGMG0b5bhpQKNdgVhawPyu5eOJTOD92se6ONWZRa688uS6/WZnJsE8OEkEgtpEakuOsR3jyKH3IQtwV8ougYE67lL1NrjJZw2bIbei9DeJUvyXIrE3BPmLiYxO0UUSmTVx3b+b2r5xI2wysj3Na9kOOt2J6YIkvngkZ1mPp54fLgeKu0W73H+1fOlay2xOkfIIlD6wL/jbntylsiuYaBUwJUyyBVYfskIqJCjIN0yhx8eUnLkSaFiXzPxkOS+s6smMZIs4lKoPtLtgWvzKE6jDvi18a6ZEcH2XWr7qAuPbn+LO8MB+rnyGn1/dY15HwLINM+c6yXPNjbt+r09ba1kPFw8XDQTxtOKfrwYLoItRDw6jfLbXqYCW7PQJFoFDNzDb0pChCSNFgVkawX1zWmSUQlqGw6Cgghc4fKJ78WBuzTBYTC8XQLFBMMlgn0s15QuRwVpRv8pZyIRKboQzITijviGOOv00ezPVVf+sRDTst7nZNOluyitvxLF/+Xgnjq/MRBuvyrKszyaHNyFm2V9YyzOU4MPzSaKdbZtXBSnZ7BB2/SQHKx0LIupuVYpsCF0dIwSgVsvP5J8RneNYnpWZ5veYUWRgCs1b6u36IFGdFTfFnebtiTh+21W0b1M/EhJBlF8hdlmeWW77FMTTnq9M22rvv2UFxpBfm8iJZ7Wqdn6U+4pLB56qNIznnk7Mkvnn/UDDq5Ht1//Ho8JZhJbs9Q9aA5QqsA5aCWVTKl8KAOCmK85RQnDmeraGsIRZLLQK1tIUvCShsw6oIwDErxXA2qwmUbbYCHaf89jt/GsSbQ6g+uwBpIDmWFVLvHMxyyK+MtVnnqq9ZZhZvb0sYGhe/rQfA3Bb2LQ7WTixnP79mMbPI+er496STh/3uq3TLe3mA+NFRvwv/Xt1pWMluTzArFgVCRt7LtHwhS6w4KWlwTNHzDVFYCiV+L6VznttHduSaoQVyTESQ0fCKDCRCTudYf4bUSKFv7yEA18mYy7MLKD25pZOn/ZOIQJzaAMhgWYmPTCIj2/ahfekRz1x2/jkE9dSnPnXzZRcElusAmdoqk3TykX9BG3kP1ppG8qxl5G+1XhKkmyG9Ns2S7twhYbTLR0edXnN0eEuxkt0egQLp/HxjtkjOsAhBOc6SEm8GhQyuOZ4D35s1d2YMWR8U0ruakWT5BiTAumHZUf4ITbkoMgux19oiVcSwLNfNAEFFNsmd922VC8k4fxrUFSqn+th6qPDTWYdoOFsbF2qXtqUVfMaJ1cyqc69MABkOF+86YrTLK0a4LYsHV7LbE1AOSit4+gMLwCRFC1xTxBQvpFidRwKzUrLo+JSsA4N5DVgQP/mIhtXCwkwOIDdWD6IrXkRTGc6L49JXB4iAQN6IGNlFikuUVihd9dS2tpEUAkfcszVmv3RLsIY9PHzdxKw1i9cn1z1E5KFM1w2j3nePtn7H0eEtx0p2e4IUGlFByuK9Sg5vfraGUimvUDroWsRRPITAr2S4RTEN1yyxoKCUHpAF5Rek5/i3hk3aQPn5EhGv8iGc8jqOFM4L8pRlrt9MPsrF+kQ6s3VX/DmdMlZOcM0Dxbf+vIts4qbv/sHcflB6eQvukXdgvYPcWyp95JP1Oz8ErgtG+3x6bG7Ja2HHYSW7PQHFoswpGgUWEAvrjvUxr3ETP3Kyv1RQoHSBdedbdz7djqj4qVh3Fi5TYOlnBUV2viSCHFlQZMmLr49lN1tA8oyELgpkznWBjpXFENu7v8rZA2KZZt5Xv461q/IbulqOw28Xlu1gP/IqvbyzlBEuOR4erN5w0e2xB/jZUedbutRkiZXs9giUifUGthEYP9lTnvKUjXXHiqB8EdlMOksggRTXvmGXT4X7dDtZ3tIwA8lXJW8kGHEgBL4ohGdIS468EQNHvDRBOUt3Gagd5rogYWVDdqF4QZ0iKNcQkPYiB3GzxKyJ64X/MBPbkujAgmvLeRAeS86DyIOjeyOPk+7LoWG07QOjfS707/7nwUp2ewqKQ8EQEGVkOZioYD1QJMrrWgQQpBHEsRXPlqJbP2boZREsJSWzhcuuk5U8ZIBIBGURQLoc+ZcJ5VaWtpC1hFAQsGE2qzNU922oDdpyD5iVtkyk9oTaa0ZpgIXshX9WsnWIiB9hakf3SVmPK8MB41Wjzp862r9tWMlujzArNlAa5ygjB7q/U/ExNZxNQZdYnqeoyIpsVp2lKBYNIzlWCesuSwSJ2Rf4w5Bd8ipLvsNg/6LJj8w5zFCP3otF+GGOV5k7ZxsRsWpN+rDGeuE/zPvguHPaw7pFvk9bfj6z5eR43UzbRIpLOYeK0c7vHnW+6+jwtmIluz3DTFQUJuWhlMiOdWeSYFam4kDpl6RZHARhbRjCMxzks2ooG4lJaxjLckGKDRWdQ2qsO4RrX3x5zuW+KMx1nMGa4ytTl4bPcx2Dc8lQvob+JmgM4VljII46V4dlXVx3TjsYwrLq5E+Oh4/lJvIWymdZlkPEqOunR9u89OjwtuPwW/yAQKlmJUmBgNVg9rRXmppFlUYAiiaknFB6Cug8pTYM41y3/o5z3VKUZJZOPNetJaPk0mdFmaRgFZo8Ke+I5LxIzhJzfSJwBIdsLCjuXJjlSFP6gNT56gzh1WO2DKs7zHKlVz9+Qu3GDQDecNF2HkRzfPuzrAPGT422uSXfqtsFK9ntGbaRXUoL/EwUjHUFEQEUr+FU++Jkldn3LqcX1y1HEcfniFgoyIuisvD4n5CcgBDIkd6+tWkCckzJ53JfFMieSTpCVRY+uyzO2qDrjpdplF0ZPTBYs3x1gDiLD7biOk9m94A1qb3uvvvuzUMA2SNNw2Fxta+8pK2dDhmjbbwp8Z+ODq8EVrI7IFA+M7N8RJaO9CFNyi+EFBSkEYDyt2+mlYVnqMqHhURbWEtRIwqKbGLDPgJEiGZkWYIRHkgXYZwHlWsJ5YBICJwTHM95khFJFTovPhI35OwT9eqk/MtyO26CSDtKi+C0l2E9Xx1fpzYznBdH21S+0h8qRnvyHbx41PPypuDPgZXsDgiUzro4QzCEZ71blkmg2J0TUniQPvA9+aruX/3VX22Gc34w06fb53hmHxEiwgOKjey8KSAdBUd00sx5XTSqD5icUC5kJV/nlavrM0oneKdXPQ0/kRxrbX5IzOntVx91918Jr4YZyqq/D6yysKVXjmDfw2KWdYDw+aYPHe1fGaxkdwBIWVMgVhXfnde9KOSSZGbiaYsM7KfcyMLHJv32z3DQJAVrEZmm6OLy2SFGw8bAmpF3w15xZ4K8SCj3DASlPCxTfruIpbYB+8peWltl1WYIqi9Az7Ln9Mu289qcob+3JTwMkKUhLPIEaSM8aQqHiFGvj4/63tY3JY7DSnYHCLOxfGz8TznHKRfljcyOU7iIgHIakvl0u5lZBIYI+jwRHxR53lJAeJZdAKsR5CteeW/L62ahrJFQ8r294HNVln4g4Dnf9g0hawfls88aM5ttGKvc4jbUjKiXeTnWDpbrWJ9oi+AMX83EgrTaqXaQlzCX68DwstEut31N3TasZHdgQFKGjqw71gV/G+VK6eyntIHipXxzPMTBYvEyO6VuzRiflHzENePJsmkYmwWT/05ZyF7meREgU1ln4jCE9eYE6y7inSGNukFlRcweDl7UZ9VJ51rxIqptMIRn0XlbArkavmsjExRAjjJC7UDucfL2GaNOrx91fdPR4ZXDSnZ7hNMUhCJFKvx1lM66u2ZmKR4ZKZ+4FHlW5vkYgbFWPvjBD26sN8SZ7664LDpD3mY+IwiTI0iRRTgTzEWDbGWt3gjHZIE1dtsgrhARst5M6rSuTrkNfZstLf6M2k9eXrHjq+Ozawa2H+l4QFSu2pqs2viQMOr14Kjjy44OryRWsjsQpFQpIqU1nHrSk560GZpRvpQ8xbMVlsqMFF23ZbWxWlgvlBchWJqBIKRFiOL0uadmHOVvggLZpeAXCTIrd/UA5GuSAAEv6xWqn7ZiybFYWXURc20IHdvO9UCGTeJYRKwdTAz5iXm+UtAe2hzZkyN9eR8SRvuYfX3w6PBKYiW7PcNxCgwUEiiXeN7v7L1MVlbXKdpSjmuGnkslpNSsFn47JMInhRz4pMRFgIhFmN9D5fdCHi09uWiy2wZ1UgbD7yzNbags6qs+JhRYwBERgtIe1ce+QH6BfP5KkzhmrLUFsos0xUFw5InruHbv2qFg1OeXRvu88ejwymIluz1CSncaKFXxDKkEZOe8kKJRuhmRJJQXK4iy8tv5dLs4hmq+8ZZfCgmycmwBARo6G0pHdjeLZb07Vl77tsppBrbJEnWFyC2rszpqB2vqDM2VtbVzgmszIZXPnJcvmxjiG872e8tcBrW1+PNavaXcfcdoi/tG3V51dHilsZLdASKlBCRnVpYF0ywjAgP7Qvsz2c0gy0SFF9w55E1++GAouQiCf8zsp2vJNCPcMPaiCG+J8iogOVZdZFcbuBYiQLDomUUniJtFBwgpcgyuCcjt/vvv35Adq85Q2FsmluZErMUVZrKzncuwzxjt+plRnxeMcCVnX5dYye4AgbQQGnKjXCw7QzXkQ/FzvrtWWCICcY3SIxFvCFBu/j+TH3yC/FP8dSYybCk75TbDifBYTDOJnBczYUHHtvIkX72VU+gaZEm5Lp7zfIosVFbd8vPzMJd33peXJTn33HPPZnJCXcngGyWn5SrXBP4Sdu/R/pXHSnYHCAqb9QZ8diyx3oBoeDXD8fIcOIc0ESTrjjMembBivPdpGGi5hy+lWMhreBcM6QT5RSIXBeUiN9mO1dlSGAGQXPUSAFmJz6rjY+tFfdddiziLD50Hfjw+zPe+970bgs+q46vrI6fXAaMN3zHa/mePDvcCK9kdIOYhGCU1lGSJUWzWnesUfhlgm7IiFLCkwzILC43JMPzrX6r8dda3zbOgrCfW3WUNY2EmJkRrSK0MM1h0Aiib+KxdEy0WE4cIDcSThv+xNK6Tb7LGMNZ5bYA0WbDXBaPeZl3vePhof7CS3QEispstkj7VxHdHSbdh23nnKDx5rDuzj3x3lL5XyAzfWDx+MoP0kmMCw9o8fkNlukjIYyYn4DM0UWKSApBVZVH+SBcBIyiTCqy64gmRp32Won1lR/jIlAWL8M3EenCQw3cJyiP+oWPU8cWjPT5xdLg3WMnuwEDhUlr7DfMouOGsFf6GpSchhbWVPh8fsO68L2sIZ4jK70XZ5WV4Z/FxVpShovyQXtbhZYBskwbIVv4tGakdoLogPWXib7Q0B8QToPhgH9F1Tt2tOfRqmDp6gJiVNpRdEu+hYrTTXiwz2YaV7A4QKW8Knv/OLCrrztCtZRZLzOfsCxQ5GUjFd9sovQkJw8H8XsiG385sqPwNn+WFaC+aDCpb+yxKkycIaVteWW+sUBMKiF+ZQRsla4bzAvBLsmp9nFMd1avv3rEYtU9xDxWj/e4d7fSKo8O9w0p2B4YUjsI3dJwV3WtRhm9mVBueHQdpyEEE7RvSUnbry8zOGhab/ECkJi4MJQ33kCL5nPbyiiwvGhEbkmNZGl4rqzJX7rbqatht5tTwOr+m88WfIU0wbOWrRPKA4Puj24w5zSFh1MvrYN8+wsMvQe8hVrI7QCCWeegJjk0YGHZxqpuVpey7kN2SFM12mpU1nDUkJs8raeQZQiJEr09Jz+o5bdh8XihbQ2ZWJn9dn2KXd8Qjf+VHul74N4vcgmiI5GayKy0gbrKRu/WEvXdsKKxNtW3xtf2c9hAw6qORv2+0z8cfPrOfWMnuwBA55Yx3HOFQStee9axnbZTeMHMGQojUbMWFFBgZOIdgWFHvfOc7N2vNvCdr+YVXyAxxrUOTn/jIwPIUXzkm07lIxVbZOg7yOokwupYs5ZEnolPW5LXmTb0NWdXZ63PKW90gec6VNxmdNyz3mXoTM2Qhumc+85kbq9WxPCP0ZV0OAaNOPzXu3VuPDvcWK9kdICjcrHTtIxtKb8jJKplfbWKVUe4IaUZKb5vVhABMUvzJn/zJxoozNDYzSfktQcniYkGaqGi93VJ+ss8CaeYyteQE2bEsu4aEQJn5DZWRr46FVxlcU2blte+8oJzIj6+ORedVOUNlw1Zkh9jze87EWfpDwWjLt476/MTR4V5jJbsDwzZFS/kpJUWn+Hx3nOwNZYXiAcUXZrheHNdYUyweH8tEoIaHLDUzoggQEIIho2UaSx8ZWZEinJUkkoHk5GlL3lKOfJUPGZtBnckpVK85rX0Ex6Ljq0OeZp9NTBjKSqMuPSi25b3PGHW6f9TnBUeHe4+V7A4MlG1WOEqImGZlZmWZVGDlUFrnut6QFdrCUi6ZJiOsOfPrQMM4zn/ExsfVmxTOm8RANohPOnIinAh1LsOukEZ6hGQmuMXE8kRCQR0NYZGd8pUnVBahMlQOvkfDdYRuUsZDgs8T4SH1LMc5nf1DwKjLp0ZdvmuEh19HOQCsZHfgoICUOwUGRGAYxhKz5syxoRxQYMczWSyRQrPeLPcwlOXAt3jYZAWyQTyGuoax/HXysV85Ihc4Ka9tkI4cwbAVEZk4kB+5LC3bSK1hu0kUUNeZZMVVhtpKG7DS1MEkjPo57/1iQ+F5cgNcE7JcDwGjXXxefW/ee90FK9kdGCKBMCvyfJ5iIjsk0KtOkQ6yOklxEYQ45Fnf5sOe3pt13vCYPARkhhTBGS6z7liU4kQ0Qb7OnxXkIFxWHT9hi4kRVeStHhY9s8YMpRtqCuIUD5Cc89KIR65ZZ75JkzmsuvnLJuIpu+PS2p/beR8xyv8Loy6vPTo8GKxkd+CggAhPsB8os9e9ONttKW5K7FpDtAhwBmUurm2fJjdJwILjF+RDQ3aAKBCgNw2QJNmlh7OSnfyrFznyMZFQuZQfxDGhgOhYdyDvJhbEdRw5RV6ARL0aZogunhll79JqK2lqn9KWbq7XPmLUx4TE3i4cPgkr2R0gKGBKeBwoq5lZCuyjk/NnjpAFpUUIArQNs1Kz4nyenIWHJPi2kFsEgOC8moUwemthJpnzoPKQY/g6k4+yIS7kaqkJ67Whp/OlRXqOK0vn1Z+vjlXHukOU5BiiK796VTewj3hnGfuIUX5vSPDTfW7W6ICwkt2BgbIJKb1tsN/5LD2TFBSZXw2yesRrC8ldwrmsIDOWiM+w1RsGlpwgEoRiFhThsfpgJstdMOdtn9yGofJf1lM9DJ2t/+uFf8gaRGjkOIbKQy6rlJ/Oq2H2+fr8ZlEdoDYygSE+snNsGG0r7BtGmz0wyv3MEfbiQ5znwUp2B4gUjtLPJAAdIyDgx2KxGJ5RfFZYlgsZMykld97PwjEzy7Lj30IySLSZT3JZR0jjvB+4rC6Vn1wkZxLB7G9D16AeFg+zXBF59ZUeQQlkVI/SsxItpfGyP8Iz60oG8l76NrOAIbm1zz5hlB3BPX2U/YGHzxwmVrI7UFA6JJNignMR2QykZKjHv8U6obQwEx3Fdj7C6ZotIkE4yM4bFPIVRz6u2UcaDSkR7IzkziiPzndcQJjOmZgwSTJPNIA3Nyw1MXTOmgRptAMyzKpzXHplYZ16D9b7sP4W9vSnP31jrS4hD3JAXVmPZO0TRntg+e8a5f/ow2cOFyvZXVNQ6iwsrz2xXpBRP+aBXRWXLGToO3KGspajRB4RLJiokJcZ2uD6tnyQUgGUFTkJxUd6SNbi5mZiXZNPX1Jmjc3yI+D5nH2EaG2gJSwWEZuYQHAsXpMuyLqyHBheOtpk718F2wUr2V1TIIrAImFxPfnJT9741RACxZ4JYYlZ8ds3pEQUhoAt8A0IEZEiEASUVTWj/GxPyhvIY9EZcgrIVrmRomG0+rDseiVuG5SbHFtpfbXF0NWPdBAoH53PQZGnvHObHQJGvf/TqPdrjg4PHivZXVNQboTCArPlS0MQFNzQDAFEYsehONKTx7ryuXLvkZrNzNoSB1Gw6pCpYWxWZTKEkLyZ8GaicZ5Fh+Qse5m/YWdoacE0H1skVf6zjM6BvABBG772UyHr88ghszIdCkb9Xz/q86NHh9cCK9ldU8yKS/GRj0kEw1lLNmAmh5NAVpaa9W59982kBbCekAUCaYHx7Efblk8ypVO+JhDAOUTKX4eY7IsvHkI1hLUAeJ6UEGYsic7MqmUmym04i/RN3PD5lVa+h4BRn/eNunzf0eG1wUp21xQUl8JT9ojC+jhr7uav+O4K6clEMJahsO4QUWvgkKl8kB1SbWYTlGMmI8dkRXadm+OwSJEpwnM+S9Fki0XEviAs32RVT6isjm0ds+oMv1mmZCFLQ1ikLC+yDgGjrojOEpODXEt3Elayu8aYicCWYhvK+qoHp3wE4tpJQARZXobA3qSwINfsbNZdlh+rjtVkDd4SM5nZ71j+M/EBC9L7uGZM5Y2Q5M0SQ9a9mkaGbUQXqjNYwmIW2deX+QGVDWGycqVH4Mv0+4hRlw+NOh/0WrqTsJLdNQUlnhUe7POp9bbA/HHPOd5JyALrL1zW3UUUrhkim+GUT8s2toEM8QWILB0btvIJ8tchJ3Fdt44PUXthH5yb65jMjpF0M7Dvf//7H/nyMpJj1SE9RDcPh/cVo+z3jXr7rPq1JDpYye4aAxFQeP4qJMBCQhCGgC232BURCFmAhAwJWV4sROcjJUNNM7OIJRKTPhkQMUV2EaaJCd+tQ1CCMiMjkwjelLDcxHpB52d5IQsU7JNnXZ0ZWGUlx6QEyw4OiOiePMJBLxo+DSvZXWPkh1paeGZLWTeWbnD4U3TX53iRD7JyrutkRmAsLxaTn0rPFpXhsrcbDGkjEWmTCeKS1fXKSrbZV7K9ygWuIWgWKZIG6ZHZTFL2K6N9wXITa+q82+uYRYcwWaBzvOq4bxhl/8Qo97UnOljJ7hoDAVF+1gtFptRg+Mp3573S3pl1TdwUvu18rvSRHZ8ai8lwtiUu8mQ9maSYyS4ZYD8SjQAjHulZdCY/EJXrLEQTCr7ggqjFlT7ZtgJ56tp5ZEiWyRTEieB8oorPj9ysQOnm8u0LRj2973rwr4HtipXsrilS/MgEAWQJIQ9DQevMzJ7Obw+k9B03zCx9EM81hGSYaOgpjvzM+iIWciuHuEgqOD8Pc8F1Ex78gYacfHdkIk5lRcws0dI0A0y2UNkjd2UyA+uFfwSMMMnJV1n7lG6fMNoF0bHo7js6de2xkt01BgKItGxnsrE0xKfMWUsWHEcatkLppEEGzgXxAovJrCxLLPlmSsm0RWjCnH4uS0RTvvnYyLWsBWFaV8dfNy8inuvCqpyJOFi20nITfkSWLMJDmDATbYS5Dxj1X4luC1ayu6ZIeVNgpMKSmUkCeXzd133dxh+W9SWIG9kt4RpisQWWHbLjE7No1zUWF+sJwVjPR+ZMbkimc3N5nDPxQY7lLdBHDMzw9s6tsiG4QF5kmlx+P7OvSBjZmsG1xpAlqwziFR+Oq+9Vw0p0x2Mlu2sKCo0AbMF+FhbFRgisOzOTLLwWATuf4pcWIUQKkQq4bhbWMhG+O8PPZmtZdYafyIpM6bLKEKtt+QTEaT0cSwzZITf+NRMpJjyQ6LJsQC6Z4Lq8LInhq/PKmWUwJiXIIhNRRpbkqJvtLPMqYtRtJboTsJLdNQXFpfSzAjsWIgzkx9IxtJuXokRsyQjzPnSMpAwX/X/Vl1EAeVpcjGjImWUdJx/BfexjH3vkrQl+P1ZdZCyu89JFbmQlI6JmXZLjtTaWondpzeTyJRZPALLm8lxVjHpZXvJVI6xEdww+v3euuFZIeSlzBBciCITHb8fCy3dXuogFbF2LGJLXObOehrOsPGRjGMuyQ3YsstliZFXZZ5ElXxqzu5aceHsC8SJL5UrGXDbbuV72yZUPOd7wYNUpB7IUqnN1Ccm4qhjlW9fR7YCV7FZsiACZLJXaecECW8M8fjHO+3lIGOwXYCYbxGEygd+uZR5IlCUl2BdPGUJkkzwWIaJjkZmFRZSGr8q2fI+3NPJXDnAO0SFKS2EMq5XJekITE6zEyos4q+NVxyivV8BWotsBK9ldU1BsQAYsqNmKCsgBAVmWwYGPYPjakME2RDJdd0xuEwcmBAxnWVbydw3RkQ/yFxCd84CQEJ0ZWIt/EZ5XvAyvWZyWiiCmiKpAhvOzhQbIDukqi3KalDCEFbePFkgj5LerXlcNo1xe6l/X0e2IleyuKWYSiGCCfeeQUX46xPKkJz1ps/6uSQYQR3yEEIEiyPaRhxftAXn4hJJ1bQiMpYhEDY/nrxdL2090kCt5hsD+zE+e+MojrfxD9RDEqwzkiMciRHTvec97NktYvEvrHWBWnTRIN3mOs+4aIl8lHBHdtX2p/zxYyW7FsYjwkIbhqyEj39b86faZVAJyCTMJIjtD2CYZEJzJAUtcEIq4EZM0AmL11WCWmNlc8UyWmDk1AxsZK4cAkZ4tebYIU56G0SxEefP5+UpKVqR8xQ3tz+euAkad7h5lYtGtRHcGrGS34lik5JEIcnjMYx6zWXeHIBCKawhlV7DorG1DOKwrxMXCaygLSCcLy1sO4vpcurcn+PiQroXElq1kfVWOyqLsM0kZ+pKD7MiUp5lchLlPGPXzKXX/dn3YXF6xM1ayW3EiIgwkwk/mRXlkYxZzaQntAgTH72Y4ydJi1SGeXtECFh0SE3xUE0mx7AxtkaPJEkPY+WvHWXJzeSM+YB1aakKOdGT4HJSZ3H3AqMtnRvBznGv1KfWLxEp2K04E8kA6OeuX/3c4K+GRY2Gwr6HwwSEz5JOFBqy0/GTWwYlvUsPQk4+Nv07+AamxNLMGHSNMQ1dlIwPRmYVl1bFMn/CEJ2yGwvK56hj1MVz9ltEev/TwmRXnwUp2K04E4kAYhoHIwwcte2Eewbh2FrIDFhprrV8Wkp3vLSA6i5H56QSTC4bR8s7PhtAQ4zL/jpUdrO275557NtYkQkSYhsEmP8RpAuUqYpTPWxFPHO1xLX53eJlYyW7FsUAE+esQiH1kYdhpjZtZUeeRzi5gRTXrishYWwjPgmMysrIQHQI03DVzy8dnLR2iM3xFUiFCAzIqCxnKaoLDhIhFxL6UYjbZMNyQXH7Kf1Wtu1G3j47yeSvi3qNTK24CK9mtOBHIAEwgtG9igL8LaczEcxpmS4w1hYTe9a53bYaXXsyPWBEYYnIe2f3d3/3dZvjMX8hnFzmRU5lA+sjOeUNm79EiVf5B37pTbsNg+6Vt+HuVMNrgraN8jx9hXUN3QVjJbsWxQAYspKwu+wjFkBPRse4Ma3clC2nz/SG0fGkmDcy0ykee4iEnC5ANc51n0Zk9ZZHx72XRtV1CGpMhyJIcC4atq3viE5/4ef/XEC+SvSoYdXrNaIdvGWFdWnKBWMluxangq4tUEAPSM0HgG3KWbswLgk8CIkOMBfBGg+Uo5Loe2fUpJ4RlCIvs+Antyx+WROd815AqGfx0LEhkjaARprKLh+jUTbgKGPXhPLxjlO3Fox2uRqEOCCvZrTgRyMdkQNYPkkIyziMf75b6QnDkZesaIJTOOycdOcgleTNcz7pjvSXH8hCLmZEUEovkikeWc/KKxPgEe5fWshOvun3TN33TZiaWH6+8xF9OjtwOjPJ8fNTHsPW1R6dWXDBWsluxExAJYonMkAQS4v9i3c2kVhyYiWkXlB4hISOvclkigqyQ0kyCWWb8f+JnoTnPqrO0xTCYX5FVh+i8CaLsVwmjjfjn1omIS8ZKditOxJKssogc95Vgw1n7SMT1mYw6Ts5pEDefHHmsRwuA+duQoJAs1x0jwWZWQb4mOMzA8v2Z1PAjHUtXQLrqcAWI785RDv65vz86XnFJWMluxbFAKkgB5m3DUERjzVtvVbCatg1PkcquZAfl5YOcTYSwHpPhukCugBwjWuvxfCHFhwP+9E//dEOCFkEL5IkjrnRty+9WYpTj70fwIv9PjLD6524BVrJbcSKQASAJof2GjCYMkJE3EvrtYkQSIpVdgHj45fgJLTexto5Vh7TKU/4RXscgH29IeI/WGxo+OtD7vEgZyKh8tnO9bhVGfoarXzPKsC4UvoVYyW7FsZhJK7JizSGe4DxfmKFma+CQkHgRStuzgK+OVWdiwpo4aCJiKS/Sc94SExadIaw482fbpV0SpDhnLdvNYORrWYk3Iu4/OrXiFmEluxXHAiE0LI1oADkglsC6Y4WxwHyVRNwmGJIRyewCss28IikWGZ8cOeVp29AVKhd417b/yhr69mWTJjaaeW1CY1mXy8Io44MjfNfIy7KSdf3cbcBKdiuORUTV/jbCQhbQz29YebPlBzMZ7QIy+f/66XXnlnKRFR+dcpmR5av74Ac/uBnGGgqbOFEmluFZyPaiMer/jrH5qkF0dz98ZsXtwEp2K05EVs/SiorkOo9QTAIs3101nGVVnQXi89mxGOe08ozcQN7OZeV54d/w1VYZTJxYtkLObJkiQmmU7TgSvwgM2Z8e4RWjbE8f4RNHp1fcJqxkt+JYIBCEAPngAMHM+4A8rIXz7qkPBSCrgFCSsyukITv5oXwRlDisPee8heG1M7OwyMzEhkkTS2LkTY74YL9zl4WRl5f4Hz/K9vNHp1bcZqxkt+JERAi2SKXjSGeG9039vMbsrE+3i4tgDDfPQi6IrFA+ERUSJYdM1pp95MZP5yvEfn7tfV1/DPMOrPTkzPkvrcVtdbkZjLL+/JD7NSOsi4SvEFayW3HTiIi8I8vPZvhoyUdfEkZQvaK1CyKg4wiSHNcFw1o/z/YjH746+RhKs+zkX/pd874ZjDw+McIzR7leMfJdP5t+xbCS3YqbBiuLdYV8DBv9nrAvi7C+nD8rIrxtZBXZsdDsIztE511Y5xCdiYlb+c7rKMdrR1n/3SjXunbuimIluxUXCtZYP7Phw0M+zejuivxxM+ZjBOiYXLOw/uzvHVjLTnxQ1FeIfQpqhjQR50VilOPjY/PkQXJ3DPnrK19XGCvZrbhpIDgBEJAFvIayLfvIZ7crEFnk1hYBhkjLAmJEZ7nJfffdt7EkWXUtf8kyvAyiG+XyA5yfHXIfPcK7j06vuMJYyW7FTQORIBaEZDjr2DDWZAUrz7VI67xYpkee/HXelvDTa2vs+AnNBlvgXJxI7mbznzFk3Tvket3rVWO7+ub2BCvZrbhpIJLIpCGodW7W3fnenZnZ2TLbBVmLiHKJ8rLcxFITgSXnc1P9G2OJSG8bkncaRjzr5hDcOtO6h1jJbsWFIDIz8xp5eNWLpWV2dPn2w0lATOKTtW3467of8vgwp8+6+5qx92hZkl5Z4ydUnnyFJxHdrhh1eveQ8+hBvoau61dK9hAr2a24abC+EAqSQzR8dPa9QsaH5h1X1t02K20byChEVDNh2fdHsve9732bhcTkGjbLx7u5sEteyhgxH4dx3XKS7xvynjzyNRmxYk+xkt2KCwFyEZCHLasKKfmasaGshb6OBddtZ2vPPnIDaRGm/1NYNxecAzOwZl99idgEhVfCnvKUpzxi1UkvlM9xqDzb4ox68MX5sOZXDjl3PXx2xT5jJbsVFwakYfiYr82xF/l9bdhQtt8xIkTbeYg6++dcY6GxBlsrR27X+zin/8k6R7YgPjnkI0ZyzoORHrl95Ujvw5rrBMSBYCW7FTcN5FIAJBMxITizo753Z+1bZCRO8QGZdSytCQ7WoLcyEFeWmn0v+iM7H+o022sIa8jc+7jikZUfcVeMNB8awfushq3ri/sHhpXsVlwoZgIDw9MmKvjUfIEElmQUoYHzJiAMV4sTGXpbwpo6QXwzsN7YMAOL5MK8fxqG3PxyiO5DR6dXHBhWsltx02ClCe3DTHqsO0NZhNefyCIv4Gez75z0js2w+kMY0nMOafLfWVf3gQ98YDOUZSmagTUJIo8g/jwsPg4jz9Uvd42wkt2Km0akhWQEcM4C44afvTPr7YaIybUmJqQTT5DOGjr/fkVwiIvvjvXHT2fJibQI1BAW6UnnXIQpzXFAciP4Msn/MMLql7smWMluxU0Dsc2EB8gHGobyvflHBbLrnxKlQ1KlF79ARvLgb//2bzcv+7PqTHx4BzZLUXpx5/jJDOP4EZIbsn2Z5IGjSyuuAVayW3HTQCqR2kww81DS1mypxb+WivT5J0THYkuGLWvPe66Cfef+5m/+5sYf/uEfbt6DNbzlBzR8jTilXZJd8kbwHqs/7RuuriR3TbGS3YoLBYKJ+BBcw0mkZnLCmju/NvyKr/iKzXlASOJGVPaRXOdMVBi+vvvd777xkY98ZCPHRwb8Y8JHB8oP7MvrCBbmITlvPtwxwjrDeo2xkt2KC8FsUc3DUrDvHGvOejjvzBrSGtoiNIHfToA+yGlpiX2TFYauf/Znf7ZZaCy9yY75z2OgDEd5bSy5ITeSW39buGIluxU3j3m4irBYZTP52UdKrC6TE/x21seJ6xzSszUxAeQZ2lprJ463Jd70pjfduPfeezdDWxMSyNKkh3gg/0Fwnx7bXxj5ryS34guwkt2KWw6fbrdkxDfvkKBhKousIS/ic541aD3d2972ts1nnMzMGgI/5znP2RBmFt0AH9x/HKT63wyCe9lKciu2YSW7FbcMWXsWABuG+vuX18KQm2tdR2KGvM5799XbEp/4xCc2kxHITvDGxLjuD14vHiRpdvUnx/76peAVx2IluxW3DMgsYvPJdr43fjeveTlfHMNai4kNX01IWG7CymMR8vmN4eu7ByF+yxji/rsRXjPSrOvkVpyKlexW3FI09ERw/HZmZ1lszguGr3x+f/mXf3njzW9+8423vOUtm5nYL/uyL/v0ox/96NeO4etXjfj++fCmjaAVK3bEo0YH+9y02YoVlwzdLQvvk5/85Gbi4dd//ddvfPjDH978UwIJ9lknpPdP//RP9w4C/D8e97jH3fWe97xnHaauODdWy27FLQMS69k6LLPNbCrLrvVycER0nxrhlwbRfc3YftU//uM//sJKdCtuFivZrbilmAcSLDdLSExWWCT8pV/6pb44cscI//UILx3hwyOsWHEh+KLR+dYfh6y4JbBmDlhvDVW//Mu//MGv/uqv/tlBeI/+h3/4h8ePU954WCccVlw4NnP9n/3sZ//t2Hz/CN/9qEc96nPv8axYcYFg1fHVfeYzn3lwHL7xi7/4i98wCNCPbNYf2Ky4dHxumfvA6Iwevd84tojvO0cn/K82F1asuEmMPvXgP//zP79xkNsbxuFKcCtuOT6P7GaMzvkvxuY7x/aFo2M+7eGzK1bsjtF3TDS8cYQ3jD701pXgVtxOHEt2M8bQw9D2RSM8dYTHrRbfiuMwCM6XRRDbm4+2q/9txZXATmQ3g8U3wteP3WeM8LTRmfn7VlxTjL7AWnvf6AdvG/tv+qIv+qKPPnxlxYqrhTOT3RKjg//rsfkPY/sNtqPTO15xwBj3emO9jfC2cb9Zb4arK1Zcadw02S0xFOHfjPAfxi7L7+uHIvD9rdhjjPuJzFhv7xn7q/W2Yi9x4WQ3YyiG2d2vH1u+PpMcjxkK8/BiqxVXFuN+sdzeN8L7x/1CcutazBV7j0sluyWGEvH38fE9ZoT/6Wj7b4YyrRMetxHjniCzyO1DI3x8c2HFigPCLSW7bRiKxtJDgP9+7EeA/3Yo3L8c2xUXiNG+ZkbvGwG5/T9HFhtyW31uKw4et53sjsNnP/vZ/3Fs/v0IXz0CMrTk5V+N7YodMIiNdca3JnxkhPtG+wnrWrcV1xJXluy2YSjwvxrhcWPXur//doT//mh/sx2KfK38gaMt+NaQWuG/jODrvUht/UrIihUT9orsTsNQ/n89wiPkNwJCtN2EQQDO7wVGPQwtvUPq/wozmX181MP+/WO7WmkrVuyIgyK7XTBIZEOESHGQxWZiZOz/y7G/8RGOfX99QY7BfhajYXRLaf7FSPPIsHqk4w9b/nyZdbW0sBAYIvvESP//ja00xXtgyPnUF63/N12x4oJx48b/DztBPOperhSOAAAAAElFTkSuQmCC"/>
          <p:cNvSpPr>
            <a:spLocks noChangeAspect="1" noChangeArrowheads="1"/>
          </p:cNvSpPr>
          <p:nvPr/>
        </p:nvSpPr>
        <p:spPr bwMode="auto">
          <a:xfrm>
            <a:off x="-1" y="-1"/>
            <a:ext cx="3357563" cy="33575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AutoShape 6" descr="data:image/png;base64,%20iVBORw0KGgoAAAANSUhEUgAAATsAAAHVCAYAAACOklw1AAAAAXNSR0IArs4c6QAAAARnQU1BAACxjwv8YQUAAAAJcEhZcwAADsMAAA7DAcdvqGQAAP+lSURBVHhe7N0LvH9ZWdfxg5KhkpKOhtewSKG4jIqKpomJoYaliYpxnWFguCqmEIk0/SMFGeR+mxmGgRkuMqCIQEpqqCiKmle8VCpYmJqkmGia5rTfe85nXGx+5/b/n/M/t9/39Vpn770uz3rWs5717Gdd9u/cbOOU4YYbbrjldPnYKdx6CjffvJ8xpX3szW52M3HuP3S63Mr9hFtMQf5wm83rVnjnFP78xtub8I7NK/z2FP5oquudUz3vma7vmq7vmq7ux3xrrLHGPuFEGbvJYNxi02AxYLdxP10/xv0U3EvLgB1ZTHz/yXRhEN+9eX3HxPdvTPEMoXtB/BprrLFLHCtjNw32W07hDtPtbRm06Z4hm43YFG4zxV0wXU8Fpra/Z7rMxm8z/Mbm9VcmOQhLz3KNNU41jqyxmwYzw3XhdL1wun7GFG43DWCGbo0dMMmMoXvbZvi5KTB+PzWFtTe4xqnFkTB2f/EXf2F6eZdpkH7q9Mig3WV65q2tsY+Y5Puu6cIA/uwUftF1krOw9gLXOPE478ZuMmyMGW/tzptXhu3Ir6OdVEwG0Prgj2+GH5r64senYK1wjTVOFA7c2JmGTuHu0+3nT+Fu00Cys7nGEcbUXzw/xu9Hp/76kSlYC1xjjWONfTd2m1PSu08DhnG7+3Q/HtlY4xhi6ktrfT84BZ7f966N3xrHEeds7KaBYIf0btPtPabAuN1uTljjxGLq71+ZLq+f+vqN05XnZyq8xhpHGns2dpOi33wK1tm+cLry3u463c8Hcdc4fZh0wBEYXt8bJj1Ye31rHFnsythNCn3BFO413ea9+QphjTXeB5Oe5PW9dgo/cmPsGmscPrY0dpPS8tbuOV0fMF2/cFLc9cbCGnvCpDs+m3v1pDvfsTZ8axw23sfY/cVf/MVdp8t9pnDvSUFPzRcJaxwsGL4pvPr93u/91oZvjUPBbOzsoE6XB07hPpMirjcY1jgQ/J//8382JmO3cfOb3/wd0/Wlmx6fYy5rrHHguNlk6N40KZzd1DXWOFD8yZ/8yWzs3v/9339j0rk5btK/X50uL5viXjilmfauscaB4GbT1OKGzfs11jhwULfJwM1XBo/hgz+f8Gd/9mff+8d//Mcv+fAP//DvmtLWn7Ctsa9YG7s1zhv+7//9v7OB4925/r//9//mqe3v//7vb/zP//k/N/7gD/5g47/9t/+28da3vvW3J7V88WQUr57A81tjjXPG2titcd4wOW/W6+b7P/3TP934hV/4hY03velNG29+85s3fvEXf3E2ePL81b/6V+cr4zgZRGf4rpgM33dN1/Xh5TXOGmtjt8Z5xTvf+c7ZwH3/93//xk//9E/PBo53N01hZwPH26OSreuJ24QfJ3jpFJ45hbW3t8aesTZ2a5wzeGDU6AM+4ANu2nhgpNy3JifPL//yL2/8h//wHzZe//rXb/zkT/7kbOSCslA563ri/tbf+ltz+Ot//a/Pz5Mx/PPf/u3ffv3P//zPf9tv/dZvrY+wrLFrrI3dGucMhgwyWKaojNUtbnHjOfR3vetdG//lv/yXjde85jUbP/iDPzhPWe3MMoQ8OcbNOp4yYKor/m/+zb+58SVf8iUbX/AFX7Dx8R//8XN+eX7jN35j4+d+7uc2fnzCz/7sz37r5C2+fiq23tBYY1usjd0a+waqxEj98R//8bzu9lf+yl/ZmLywjR/90R/d+L7v+76N//gf/+PGf//v/302jgwX48jojSqY4bvVrW61cY973GPj/ve//8Y/+Af/YOMDP/AD53yMnaCOX/qlX9p4wxvesPFDP/RDvzoZwOdOHuALpvv1ut4aq8HYrbHGuWIycjdM09Ib/uAP/uCGyRjNcZOhu+GlL33pDZN3dsOHfdiHsWg3hcmg3TAZxPeJEybP7oa73vWuN1xxxRUzjYCuOtQFkwd5w6/+6q/e8KpXveqGe97znjd81Ed91O9/0Rd90ROvv/769c+KrfE+eL/N6xprnBMm2zNfeWCt25m6/sAP/MDGT/zET8zHS3h6bTzIb7obeHMCr43Hd6c73WnjLne5y8aHf/iHz3E8QOXazVVevtvc5jYb//Af/sONf/7P//nGJ33SJ91qmtZ+08te9rK3v/GNb3z6lGdt9Na4CWtjt8a+gKEydWWMGKdf+ZVf2fiRH/mReW3tf/2v/zUbKlNcaQxVxpHBsrbHCNqcYBD/9t/+27OhY8jQ2zyCMuf3rK4MakbyMz7jMzY+53M+Zy7/0z/907f4hV/4hUdPXuHb/+zP/mxt9NaYsTZ2a+wLGC+GjBFinKbp5cbkZc2bCeMOK2SoQBxDljH7a3/tr238vb/39zZud7vbbdzyljf+khhjxohlLNETMpjSbGZ88id/8sbf+Bt/Y94Q+a//9b9u/O7v/q4dkkdP+d4+lWX01v/r5BRjbezW2BcwRO3KOjPH4PyP//E/Nt797hv/d0/eWJ5ZYLTkz1B+2Id92HzU5KM+6qNu8gAZM+VGA+damTzDT/zET5wNnmMqv/ZrvzZvYPzhH/6hPLeY6szo/ZvpujZ6pxBrY7fGvoHhYYB89uXwsOkrI8i4jUG+MD4zah/6oR86e2cMVl5f6dFi+ITixTF+vDvrdzxDnuVb3vKW+fOzdnyn/Lea8l42GeW10TuFWBu7Nc4ZPC6GiQHi3fkywsYE74rH9UEf9EHzZgRjNa6/MVbSMlyCdT9eHaM3bnag3yFk94wXIwfySDPtvf3tb7/xcR/3cRu/8zu/M09lGTubI7zHMNU3G72Jxtsn3r9huq7/rcApwNrYrbEtGBXGSXA/wnOfeeVxuZq+dp4OMm4gDwMY/uiP/mimgZYp7B3veMd5g6K6XNFXjrfHsInL6xOkM4zAeNrJtWHxMz/zM/NnaQyecsowfBnQqd5bTWUvn+j98pR2zzlyjROLtbFbY0tkVBgwwT0PTZDGaDBCdlTbQDB9/Pmf//nZqADDNhq7aEJGB21Ag7HioRUHylQfSEM3vqA6TIHvfOc7z+t3vD282Bk2tZYX/YwrGpuG97YT7ddNfH3fFPwT9zVOINbGbo0dwcgURgMDGUPXt7/97fP09cd+7MfmjYEMEs8LlJcvwyVNHvfBfeWgPMqMdMYgD2Mnj93cT/iET9j42I/92Nl4msr+1E/91MwbmCYrw+C5MtZhevbP3H9m4vHZE631et4Jw9rYrbElMiQMVEaNARGkAQMjzYbED//wD298z/d8z8Z//s//eTYmjNRYVpBfGNHzeFUGKqc+cavKSlNX4L353MwurV9V+U//6T/NB5vxCPiHDGRtgen+5lN45BT/9qk+1/V63gnB2titsSMYLl5VBoiByPDwjBwz8f3r6173Oh/nz9NHBooxyYPKQI6GBeQZ6UoXJywxGk9wxZcy+Ii2abZ7Rk8eU2trdwLjpx78SMPfKkzlbzUFHt4vTPm+cDN6jWOMtbFbY0eY+lmXA8ahHdWMjsPDr33ta+cvJqzV5WXJw7CAvAIjlFGC0oHBYoRcGUuQLihTfHFLjHXIi2+84Omtb33rxqtf/erZ83zPe95zEx+r6IyY8txuCt8z0X3VFPxjqjWOKdbGbo0twXC0TgbdZ0R+67d+a+ONb3zjbEScaePhAUMDDJO8Qp5hRmZEz2i6V240mKOXV3m0oCkpb1KcsnZm8TB6bXgzleV98kKtKSqrnmhth6lO/ySel/fQG2PWOG5YG7s1tkWGKEOSIXNkxJT1RS960cb3fu/3zoYPpOf1ya/86OFlrPLO3Cvj6vCvLy7+9//+3+9l4Mq7FaSN+Rk+B5rRkYYP/Pze7/3evFmRF+osHqh7N5jymdo+f6L1ponu+l+OHjOsjd0aW4KREDI0GSVGxP+P8EOcP/RDPzSfqWvtDLoXGKHRO4wmMEDyjAaUAbKu1i+i8Lzy8oJyEB11NP1Vzve4v/7rv36TsRsNrzOA//7f//v5d/D8KktrinvBlP9uE92fmcLjprDewDgmWBu7UwoGICO2xBifscsg8Joc52AwTAc7TyddvjyspocMnfgMmvvoRzPj5Qc5HQC2m9unZvIUYCwPPbemyDPEn683mtqik8Fj3NSRoZa3w89Q/rEOceMzTPz4kYEnTfE/OaXf9cbYNY4y1sbuFMLAHX8h2NWADu57lpbB4zXx4qzPMXY2JoAhk77KKBXf+hjDwgCiKU6auNJ4W37R2A6qZ+UZKFcQpz7l49F99VqLY8wcM5GuXHmVlc+annpe9rKXbbz0pS/deNvb3naT9+mqneN6n7jqWmKid+F0efOU7kuMG3+mZY0jibWxO4VowGfEDOTlYM7ImFoyEvKaYtqQeMUrXjH/HwnIgPCsXKMjv3Nu4tHiZYE8Qd68KIERs1PKmDJA7ZpGQ6ieAh4zTAw4Tw1v1hArA/gBz/Ip85u/+Zvz2cDv/u7vng23ePTJhvHNS2WUK78KEx/O5vnG1gbG2ss7olgbu1MKhgIydD2Dge3ZgHdWjQFgeHzg77+DWeRn5PqsK4M10uANySOeEUMryCdkTKCy8vOsGCHeo+kow1Q9GTb03eONUbU+5xwdb41niF9fUyinfSN/7qE28e6+67u+a/60LOMtT96eZ/c9b4Up322mCy/viVP59VreEcPa2J1iMALAEOW5ZAgyDuKtg/kM7JWvfOW8A8vIMGCu8qHDEIz0QBwDNRoZAc0MShjz8CYZOwaIYfUM6szL6x7wZw3uVa961VzOMRN5MrbgKuDtoz/6ozfuete7zj8W8CEf8iGzQfWfzxhLGxvakYEe25CMtsOUj5f3TVNdb54C47fGEcH6v4udYiwHsYGdQQCDnvfjc6sXvvCF838Is3HQ+ptpH6AxqpFpINp5SRnG8mXs0PdcHs/Koe36MR/zMfN/Fvu8z/u8jQsvvHA2UoyTjQxrc+rHn2krL5AhZuiib+rsih7aAt78fPsXfuEXzuf/bLLYmfVDAeq5733vu/GP/tE/mr+tBXVBZwv3gqlt75kuXzfx88IbY9Y4TKyN3SmGwc8YZHhMHw3oNg4YFGtn3/md3zlP9fxbRN6UdIaRMQN5AQ344A/+4JvomWL6TpVhYjhGbwu6z9gBwyJfvPjpJz/IyRj5vxSmrO94xzvmNTfG1z3vDH1l1MngMYSu4hhPwT/w+cqv/MqNBz/4wRu3vvWtZ8/x5S9/+exFMqQM4Vd91VfNPwKqXjTxiCYezwZT+VdPMnrYFG48db3GoWBt7E4xGCzGQKAGrYEBw2BH1PTuO77jO+b1LEbDgG+BP2PkHjxnpJSX9kmf9EnzP89B31qaTY6MpHozcBnMUR3HOHz5UU9Gx+ZDX2Y4+sKoxjfa2gXRx48rev7Z9gMe8ICNSy65ZPbeeIKmr9dee+38ay3KM3T+X+3nf/7nv9dv6EE87RVT+XdOZS+awvdvRq1xnrFeszvFYADGQcw4AWP2y7/8y/P0ztcG7hkBeV0zbgyaZ1cGZTSUnhk6/9H/Pve5z8Y973nPeVraTucSaAvSeIbFMWg2GvDn2IvdVmt4v/u7vzsfL3HPuPHAtEf+PDC0lMMPWur280/+x4V78IvIn/7pnz57e/5/hbzW/Wx02HlmnJVVR0b0bDDxYV7s9/IcUVlvXhwC1sbuFIMhCAY0I2aw+wLBGpgNCUcypMnLg2JQeFcCeA7Rc2VQvuiLvmjjy7/8y2djwmBdcMEF8w5uxg7dEZVnbOWR1xRYWUZMXQIeGVJT0Wc84xkbT3jCE+bNBkaO8ZOOljAaVvRue9vbzr+GjGbt4uGZIlvHu8Md7jCv9dnw0H7f06LpRXC209gRU32OqPjcbP3vHc8z1sbuBIJByHCtgkEuGLwGu/yuPDO/6nv99dfPXh0vKsMjrzK8m4xO62GC8rw8MFXMePjVYGVbY2vBH9BbAl0wZf2Kr/iKja/7uq+b/wH23/k7f2eOB/9mkRG9+OKL5/W1ppzW4wAvjJP2VwcPzibH3e52t/ln36VnvLWbwfviL/7iuU7G0IaF72c74Eye6IIyI+/uV7VlK0x0PnvK70dC12fyziPWxu4EYjn43Bugy0HKcOUFSfPlgZ9Asljvn1szBgxaU1j3YOAr27MrOvLznhiUf/JP/sk8LZTmOAd6DJ7NhaURVr8Q34ynzQGGEg0bCZXxH8RMjdFnlBg4ce5tXjgXqHw8CZ4ZOLusn/u5n3uTVyePq7ao/+/+3b87GzxGmufIo3Pk5vWvf/28UdPBaGWW8ixut5jq49k5k/fIG2PWOGisjd0JgwFn4PJWDHIw4DNsBmXGpXUu93Zav/3bv33+msBamJ1MgxsdRkx59HhpjERBeQFdhu5TP/VTN/7pP/2n866mxX1ra/0fCEZyO6OAD8CnnWCe1fOe97w5mE4zZl/2ZV82B/9jAm88NIEBYyDxgM7oiZlyM4j+EY91Q/RBeW0gh4w3r/Qe97jH7OGZ0uL7JS95yXyGj8HL00XbSyD5QS+F3WIq50zesyca10zlblwXWOPAsDZ2JwwZteDe4MwwGNDBOph4g51B8nWE/8jFo8lQNngzboBmdJsuMja8posuumjjsz7rs+ZnYLRMXxnQpo1Lg8BYZDDUga6NAV6VtUMeoWms6exXf/VXb3zKp3zKvInRtFkd6MvHuGaEtA9/DJ+fd5JGPgx2bchQigP3vEnG7t73vve8oWEay9vl4ZnaAz6jEcb7vWBq+wMnmfzYFNaHkA8Q7/9vJmzer3ECMBqlvI6eGZkCg8DjyYOyTudQrqMc0jI6DIWrYDAzFgEdz3Y2fZFwv/vdb951NZVEg3Fj6NB1no23qMxWGNOU50Xx1qz/oc2jY/TiDf8M80/+5E/OnpdPv9Spfnnc1wb50HSWjvfGyIvXJoYuY+tZms0U02d1mHqbijPA8uHJfzFLJhm55HQ2mOjeemr/fafh+DNnzpz59c3oNfYRa8/uhMFgbOCOU6wMkwHu3oCWzqPjtfg6gvezNEaeGY4GdUdB8o7Aetk//sf/eN4RNXVFmwFkXBz2tV7HiKpvFdRRva7oMlimnTYgHvKQh8yGzk4q2tqhXfL67TvTS19R2FSovHaCvAwQQ5tR9EMDpujaom3JBH8ZUh6fTQs7ytYHeXi8Oju0gt/zA8ZQfvzkHZ4tJhoXTHz4Cfhv2oxaYx+xNnYnEOPAzSgwAK55H+J/6Zd+aZ66OlfGA1NG2gj50MlQRRM9eXlaDILdUP+JX7x0aTwidVj3YvhAWmErmKIynM6+mbaaHtudrW4GD33fxDoDyKOz5gji1YWPDHryYBjf9KY3zWfoHCBm8Bi1eIl3SH7WBr/gC75gDrw57fEz9NY2nfsDRk6927Vpt5hoWMd74lS/dbz1ebx9xNrYnUAYtBkj4LkYvAa2gWlKx0gYsH5Svf+pGjJuDXjGwhUYEmt8DMntb3/7eW3LDqbdTl4UA8DDUtY6mvUuXl1TxcJW4BEyMO24Oi5i6oleXlrrcOpitEyTTVkZXju4jK58eM4DVVYeO87a7WeqnKEzVY632gzaLPDcfKqmjXZzGTxtsn7nLB56eKlNyuwHJnrW8b5vCuv/X7tPWK/ZnUAY3AatQQwGuXsGgKGzCWHn1Vk6nooBD5Vr4Bu4ykRLvDzuHc0wxfxn/+yfzcZAHaaTvCyGUFn31gP9FHr0tzIG6kH/Iz7iIzbufve7z8bOURDGr2lmPFhnZOgYORsYpqc8P54gD0wZU05T12RQ29AhA5+caTdDam2OAZWG/hgYTO3pcLNnGx0OXuMD39Kc45OW/IRzxUTjNhNPXzoN0TecOXPm3ZvRa5wl1p7dCUSDNDQAeTe8ON6cqZj1NEag/Aa8wTsaJOkF+RgPa1nW6KyjWezn/TAe/nOXHw2wK8rQmGZaB2QIhei6jnWA+tFHi+Fi9EYDJN09A+Xjf5+x+SUWbfjIj/zIeYPERoavNayvtRvME1VeuwAd64H4dabQd7/WFLWv9pMXWXVlbBk0dXzpl37pxt//+39/5sM6Jxqm6doH6Czbdi6YeL/dRO/HJl7WB5DPEWtjd8xhYBmUwcAE3ggYhDwdg5gRMoXzcb/1KwZpXEszsA3WnqOdAZRuGucMHe/L2TWL/P6Xg8+2eIoMlektY8KI2MHM8GbQwLV4UA9jYxfUp2YMGF4YFXnxYHps2nrNNdfMBpuhs9bIAJu64s1ZPEdffMzfRsooI/d5stYUrVei16+mQIaRLN3jS9sZScdefOvLqyVXnqVzgNpuup7cyVWZ0DoiJMvdYmq/A8i+q/XvHNc4S6yN3TFCg1ZwHzIgwIBkRAzWvBXTPgOTJ8JAGPAZAOWFaFZeXN6VvI5c8Gp4NzYQbCQ4koHmm9/85jmfqadpoSkeQ+dqkEd/5HuEdHyqW34eHsMhmHY6VOxnpl784hfP3pjd0NYGrRf6ZRUHhpuW8u7sDAN6Y7212waF6SjeGbw8tNqrbnyRY/yZrqrrXve617yORyam0XjzwwG8zuQ2GnNxaArux7TdYCpzyym8auLtcZtRa+wRa2N3zLA0GAaOAOINSIPbQPYsjUdn2ic4ojEaOoOu8iMd8OxeXl8mfNqnfdq8lma66NkmBwPaj3raWPDVgYFuCsvTwUd1bQd1FTLQwPviIfJGGTqG1T/LQRvvPDm7tb7cYNzwy5vzGRkvEa2AdgYVeFe8OZsMjqRoi/9s1i4tOvFeOVe0TWkdOva1Be/WN7R+F4/hJAuQP1miVZvExcNZ4EkTT1dNNNY7tXvE2tgdIxisBongfokGFmNnIMtjR9RRi2uvvXbeMDCQeS/LgT96Pwa4e1d0GDaD28f3NgB4N3Ykrfu15sULYujsiPLE1Ou34qKlvuiHZRvKy9CYBpta+opCPaaJ6ukrCPkYnc/+7M+ed0mtHYL2AZ7zDkfDUrurGx0Gj+dbPTzfUS6jwSzemqK683J5f6bEDN5b3/rWm/gc21i/aSe6Z4uJxiUT36+Ywtrg7QFrY3fMYLCMA2iEgWsgGeSmmLwfRyTsvPppdR6ddaZg8CmToUO3ARnkN5itURnY1sXyhHiKdmDld+CXsbOQb/dVHl7ZdlBniA9TU19bOLhrHfCZz3zmXBcvEnhRjBVPqV9XMa1k1KyLRZMBQwvkra0MEBmNkE5ejKk1Tbu8I++VS05eFowqY+tn4+0C+/ED8TZpGE3TbmuioXqT7ZKHvWKic6+Jl9dMYf3vG3eJtbE7JjA42nwAA8/gbuHbIDSgeVUGFsPmSwFGg/FhJNAwvTTg5PfsCuIMeogWD85XDA4NW/BnyEyJTfd4XI53MCriTSetmaHBozOVw9uIBjpUf9AGgVflDNwLXvCC2UtieGym1HZltM/PPFkzY4gZd8YJfZsIaHcsJBlVl7TkBcoI5AaO4thRdtgaDV5dvEWDYW09j8GzIeIzObIidxs25MMzrR68xDuM3uLZYqr/nhP975nC2uDtAmtjd0zBGAlNRRu0diAZIEbCOpfPwQxAMNgMPvlB/iB+aQTstjrYK9ghNXh5WTzFvnUFA9e0UWDs1IeHBjZa0d0K1Y+mKbC6HFvBs/KMnXQbENYOHWbuEzLGTF1k4WpjhCFmwDKSaCSnEepVRj6849uOr2m/z+jwIJ5BRV9+dDKCwMj7gsR6Ji+Twe4Yjikt/uorZZLLfmBqj9/GWxu8XWBt7I4JDFKDJfQ8DmADludmsPKOnPDnnZhe5d00YGE5+DOGBra1N94cj8U9I8RTtONoSmyKGB1T3dbI0GMw1KtOUI+85V8iHsojf4ZEWvc8SBsRPiGzMWAay+jIzwjmVdod9XUEo6csGvKM8qpOUGdx0tGw0XDdddfNHprlAEj+yck1I+llwNNkgN0zeI7HeOGY6pNF9Me69wMTvQze+tePt8Ha2B0TNFCggQbiPRtM1pEYJN6XHVLrZuUx6CuzFQxmwbENA9fxCtNFBpSRs3jvyAdjFi/A0JjOmUKqg6HrMLF8pnxbQXoB8IoHBkTAt/bZaTVl9Vt5PCh8SYfa7/tY/xqRkecZ8uzQRQ/dZfvHuqVD8tRm627XX3/9bPDaYYXRiDN2PFmG3pckpvzk5jhMn5X5hz42QNSfcc6A7xcmvhm89c+9b4O1sTtmMBAFA6fB2+C0nmbqxTDZzYQGWIbBcwMbxkHOWJkWWvS38/qZn/mZs0dnsDtH5niF9bPWrIIjHr6qUF5+decNZUyCepb1M0YZHPwxIBlefDuozMv0e3Y8Op4TT1K75Gd8HEexYdLmgDhlo0tGDEzGs7rjTbx7U0zpvFVX62+OvHiJZOSbhuIP8Ku8dVGf0Tl0bOpvx5bRZezs1C5/rAD9Qljej887YWqPry3WBm8LrI3dMQLFb1AKDQZxPAcL+galaZg4YAw6jmEw5i2B+wYserwnRu6Rj3zkPF3kzZiyOl7iig4DkTECu5g8QQYIfWtlvL/WCdWVhwU8oNFQSkcrgwSuGWhTaMbjG7/xG+cdYf8oG5TTNnTl7cyf9jPI0luLQzt+x/vyqE8cAyQOxGmDIyTabg0PbVAnuvIw8NZJo6ltvE7fDOPX1yR2eW0U8Tq9lJTj9apbHdoBGe4gPcO6W6wN3tZYG7tjAkpvgDAAYFAYuOArAEcmDHaL+/I2aDNoBpL4BhYwXmgyUgalKaLPwHhp4p3LM0itgfFKDEwDVb0GvCsPi8HLiKmvNJAfqtdz9xnABn5gQBg1/0jn8ssv33j0ox89H1jOENQOdWkDz9NmAGPC6KvbN7IXXXTR3K52okH9ZBNfQVxTTGmMWfVpO4NHFg41k6e2LvkGPCnPQ7aJYkrruI4NIz/vbpfXeqf1R/WRW4YS3+6jmcHfKyY6a4O3Amtjd0xgEFB+MBAbBNaFLIKbvprKmUY2sBs8rgagAS3NgG5QQmt0PCjrYsAbMR1u7U+dykUPHeV5NQYuA9WgFR/tJeIBjYxdtBgQmw7OrvEuH/WoR81TasaCwTK1ZByUU97aoClra4mOn2S4rZ31rxHxtjRKtWMEuvG0bIPjO14mpvN2uKNXPu3Km2Uk48MhbLvHYBnApkdfnISMN37whYcx7mwwlVsbvAXWxu6YoIEwTst8l8qjs07lMycDDgy+Bom4BiSUZiAZkKafPuxn7Hzkji7DYWAbnAZ5XmTGAI28HobOmh3vTrwBz+OJlxHVO/ISpPXrJaZ/ptOMBQOHFuMsZOjFmbqaYvPsrBNKY3yVYzBNgbWPgQzJZTRsYeQNpDPAyd3url1eLxYGD7yAlGOcRnrx3IuExyyvXV475dbxLDdUTr0Zt55HXs4GE621wRuwNnbHBBTfgDMgDCJrSaZEdl55N+Lz/MCgUSYPJI+hwS6/82G+K/VzTQwdmK7xlHh1Poyvvuh5FvAC1vkYu7wnUzQeVumjAahudKIV8M6D4wXxyHzMD2hWN7gytH6qisFg7Nt5BdNqBs400kf6NgkYLEBHW7of4bm2QTwmM1cvBxsvjJ3NEB4v/uSTRz3u1eHK6JOLl4kpua8s0LH2h4YDzG16CAxkLwn9hSY654KJBoPnBwRO/Tm8tbE7JjCoGBADzr3dPQdXTTfFG2i8KoOlwRncMyYNdOAx+S9apnsGI4/I5oKjEowoT9FgbbAxAg1G99XhKwshvizAm17iacmHZ2VXDWBxDIP1QkavhXt8o4EXQANvjJz2824zDGAazLNzHEab8KatII+8sORD/DJOe/DhWputETJSjB2DxQvGWwZVXvyStUAuPNY+K3NVl8PG+pDBVB5tgSFXFxpC7ToXTDTWB48nrI3dMYFBzxgYjNZ8TIVGj45n00BtoATxBpHg3rTOoHNezZUHZAfTMQv/o4FHx+OorAE8wgA0YNXbVRzDYM2QQYiXEQxl8fKPPDKO0ovTVvcZV/fomkZa99J+hka8+vHIyJky9q2sdjJ62pe3lfFYGjb34kCbhBHSySS5OCiMD0bXBlHAB56Vx4MrY2a6z2P1SynWERk5yw8MNi8VfTw25Y6fkcdzwdrgrY3dsQKDZnppV8/PnfOiDPamjAaKwbUcIAZNA5m30/9FdXbNYWADz9SVEbXhYUCjY/BlHFw9qw/96jCQ1Y9+A7001+qNDrgXSguMVh4Sw8ZwgjjeogO+T3rSk+YjNrzQysun7Q71Cqaunnl07k3XeXj4yXArqy3JC98h/mqHfD3Lj5YrWfHOTEs716hOtKOnPjJSlqxN08nd8RTnInnSliJ8fudloR71RWMpo3PBRJvBO7W/lrI2dscEBruBZWC4WtzmqTE0DUIDy+Dw3CAxcBgpMKXqv2X5eN2v+9oVtBHh6IZB2+/EGXTjQEMTxIM0wQA1mNUdH0L5KhdGw1EaI8dI8MD6wU2w/iYvD+6qq66ajbxpu40C9TIG2s8LdNjYQV6HetWvHjxZT9ROBgoydiBfssmwC9o1Gm35oDbluaLl/3mYzuqT1iprPzruM4Bgik7+D3jAA+bjNabkDB6POoMJymuDsJ+Y6PrxgFNp8NbG7oghIxIMKAPPgGfoeHSmnPIYcNIaGONAFi/OYIueLxH6/Te/UsKDM2W1KWFa1rekBn7l1NEgH3kTL4/Ba4rG+5KP4RsNRdcQvWjisTziGD4Qjx+ffjnQ68iHKSxvVj58qIeBNBW3g+tXlK2P4Qu8DLwkbJq4H4GGetEZeYCxneC+dFe0Kocf8rN7bR2OEa7++kCb5Ccb96bbfi7LGh5DrA+Uz1sH5YTkBOiNfMX/XjHR9PNQz998PDVYG7sjgtFAjEptYFkQN33lgfnAXJoBZTAsMcZ3ZQQZJDuuplD+3SBY83MUAn1GYUS8QHTUW7xByMDZELBzymsUZ0ppwI/5hJ67jjzij7fEyzS1s4ZlWufXVZ797GfP01dTRsZiNKba5JM2ho7BY8xNXzMueNE2x0R4wnlv4B4ddZNZNONvxJgmoIF+/eA7YIbK+p1fgiZLabW7ZYbK8vT8oozP36zj8Tod4PYy4+GRQ3ldk/t47b7nvWKi7QdAT9VPvL/vaFnjUNAgNvgNIM8U2bTSr2dYU3PcZNyICAaFEKJhIBtopoMOC1u89xkYI8VTRNcCOcOCrkHICDBWS09oFfCRsQBllBUXj3jJsIX4A3mDLxUcJ3nyk5+8cebMmY2nP/3pc7utKWqfs3wMGdo2HrTFVx+8VYYO/9qGPlmaFjqL56uK+MowJLOl7HbCKPuMpXb7csUGz5VXXjl7eIw3WaqPt6a9ranWt87gefk4g2ct1cvMP+9Bpx8PRT/d0Hbl3etXfHse27VH+In3e2/en3isjd0RgXUngwMMVorNy3Fo1mdK3vztBMI4SCl6RqPB1zNDxxj0ET0jwdDZCXTExEK/gWf6JxiQ1c9w7AbxzaAwmg1mcBVGgzLyDtXDOPnkyyFh01e7nMpK1x7TUbR5ktrywAc+cP4JKt5lBjXaZMJD4iUqt0T8jbLbLaqjAGRu/c0mj5eIqSm6ybJ8jJP2uIrnbVtr1EfA0PFo/UxXB6XzQkMyDdowPu8R10xlb6z8hGNt7I4ARkUGistTsGngeIOpkTgDxuAxUCh45cZB16AH0yPTPGtDjIPFf+tL/t8qY8foMVAGH3qmXzySDMBujUADzYBnjMbB516AeJRWOhjMgmknA8/I5bloj/K11U6y37O7+OKLb/oP/fiUv3rAPY/K+qY2opWRWWIstxPiqTaMxguPPHGbFT7hs8aIthcMuXpZyVMf4lsf8bq1yVcjdmy9hK6++uqZjj5hFAX50SMrdSZP92O/7wUTjVtM7fDz7rfbjDqxWBu7IwCKOhoW0y4fnFsD8r2rNAreQIMGqDgDR5BHusCw9S//GAVeG0Nimmj9z9qfwcc48cZ4QaZOBmODaLdGYOQlwxWNEO+u6hDwDNWJTl5pNHrGvy89eHPW6BgIO621VwA05Gd0rPPxjrQRMlAgX/d7Bb6ihU7td1WXdUIbDh36lp9Bkp9Rdk0OZMBTtbnipWSnVr/ofweXrasy1tqXgVTesyv5uEfvbDGVvWCi9bopnOjPytbG7giAogoGC0NnGkfReXSUOaPQIGlwQUpenMFgKur/tzo07AsJ58wYOmtCNiTUwVMwSJQzmHgeyqKnvr0MoOo2oK2b2ayI59BgjX9BHOSVeRbwBuLQ0xZrc5dccsl8veMd7zhvTgCDIX88Aw+RobN2xrML8sZrPJwtko0+ia57MvTyMKXtczbrhoy3pQp5yTugIzgP6OVkSuv7YEazI0HjGbwl3+ip91wx0b7tROdEf1a2NnZHAJTXYDUwDRC7jzyCpj15N0s0uKUJ0bGG5ZtXO32ONjjCYS2Jt9BaUoYH3GegxBk8rqXvhPKhwThlSEM0x0HpvkHrqp2gHD7waNHeTzXd97733XjQgx40f1vqbJp6YCznHk3P2usnlfw0FSOOprCsP+y2nSMqE7+hePwzuDZYeHj6Vpr80mDsA3y3u6y9PD27vDxEBtPRoDy8kV80xracCya6Dh1fs/l44rA2docMisqY8UYcX7Ah4XAv7wAMjFGZG7hhVHyGxhcEpq2mQw4QW5xn5Aw6UyIDyMAap6wGjMBgZEDU6343iIfWjvCLBjQ4PY/rcGMeqE3qJQ8D36K9n53yiZVpK+MnDdCJljJeDOibjtvMse7lF1uAceRZgTKjkYFRvrtB+dFo2o4mMPSCODz1o6KWDqzDysfzhuSQoZZmDdKuuam63WbrjsoymJY0ypdekPle+monTG2610TriZuPJwprY3fIMGAorCmLc1ZO5PNGvMUFCm2wCu4p9tKQgAFmnY6hs9jNQ5Df7ibPgJfT1xFgMHbPSKhTfvF5Z3sFXtBokyKICxmHgIcMhHxo8EytX/k9O9NWB6AhWWk/o+eqvDgBXV6dl4bzaowCPvKM0RcyTCE57AbKZ1y6Jz9XwJN7fSeeLJzz84/KLSF4qWmrPOr1UsMfnjwrYw3P7/j1z3tsJDF4dAO9+lxe6Hm/MNH7pqltX7r5eGKwNnYHCIMhNDCCQSFQdjt3DN1okORVhiK7T7GXNA06g9xnUoycYE2L52Yqx6uz5mMaZVDJj2YGB42CAeeaIZFPGA1XcZVxn/FQRt6Ml3aUD2qXtrhnoKJlENuZNP2+9NJLNx72sIfNnp2NCekZ/upTVl12K8V5ttPMqDi+keFwFeQRQDxaeIzO2aJ+DGgtafOu8aaPrcXabU7+eNOeePMszaFjHp4pLQ/P8oOdeeu56MmDPtSvsFVb8JQO7QZT/uumcKJ2aNfG7gBBgcfB4JliUjwKboBbmzNF4YHZIV0aNcpPgZWl3JXlfYmT5pMp0zz/u9R/teIF8nB4Nwa+w7p4ULbBwOi4b3ChWXp5pUG8NCBHyLOMHwevqzzRinbxI08W8P3gJoNnU8K0NaBZXa7kKDQlbKeZMbBWBvKira3q9Rxvwlj3fiFZjXIEyweWJ3wH2zfI8uhTPIF2ZQQZSx4tD8/aq5++sgzh115M0e0yR1te7VGfgK60sX6oD3aDid4tp7InasNibewOGBTOYGugpYwMnbc1Q8ejY+gyhCMamELGoQHr3toWQ2f66pc08qjQYkj9sGX1F5QbeWoQNEhC9/KN2CoeHXHoFECcoFxl3C/zGfi+krAzCXiszNJISWMYGHaeEu/YJoz2ki2aXgKMBI9ROXHx2LP+2G+gXb+DPsGzF5D1RAbZoWFTWm2oX4UMn/LaZhrrJcbgOSBuucOh476RVsdoMNU9Ak0QX57dYipzh6n8VZuPxx5rY3fASPnGAW3q2rTGIOWVME7QoA4pK6VuNw4ti98Mg7U5C/g+OXLEhMcnj4FiKmstDr1xkIN68iLQXg569arHdeQnjLRCvFYWogHREtwXD/jLeAnR6NrUE/DLo5PPor9NHQaATLUZLS8B03kbNTZtGAroZYMWPpLLfqI2BnUEmya8eGtwfnhUnwJ+8FYbldFHDLYjKYydaT3eGbrO8NGlytSn1Z9xK/1sMNG591TnN2w+Hmusjd0Bw1ud0vE2wL1dNYbOZ2DOY1HgBrv0rZRTHlM9g51R8/H7RRddNK/tGBTKj0bTzp78yjWY1NUgQIcREdfgGAdmGAfuEuiOU+9VedFfGlMY2+keP/gnK3S8GOJ9pC1OHucQ/RrKNddcM3tMDIcypr9+WcQZQ16R9cyMHV6iB2SmzH4CbbJEGzJooH5ePA/NdJR33/EY7av/8tBBXzPcdqadnRRviYLB9N2wF1/tAXR6Tn5kO+bZI540lb3b5v2xxdrYHSAYAYOc0vNCDFBvc4puLY1HZ1BkcAR5UnhogFN+Si/dtMxAfshDHjIbOp8j8WiUVw8Y8DwBBtHaj6mhctIN7qZWkGHBZ3Hu5QHpDaDSu8d7xk4e5YT4hvF+pIFfaEAa9Na2/OCBwRmUb+CTjemghf6nPvWp86J9ZwczqH2RQDZ2qNvdHoGm+tEb5b0fqH3q6B54o2TKOPkmue+e7dbqV7qgH0b5aBM6Xma8eP+P1lV+a5SOtXh51v+gjPSek5/r2WAqd/OJJ7+Bd6y/sHj/fzNh836NfQalHRWNgpu2moIYoJSScjfY5E/RK1dcim+wMGD+gYuFfIaOscmTUM7AV9YBXIaOV+DXNXxuZTrkvv/1alAwBr35q797Ac3lwAH1+bmoO93pTrOBYVAckzB4nQ/Db22PTnDfMzroawNv1OaEXwTJ2EaDkTBVtTbHUPixgHHzRSAPxsCRFb8KzIuyIcAgkFMyVSe4PyjEE1QvXutLht3OqheT9ra2KF+ySe74pSvy8FJNX3m21ijR8qsvXmhkCOlAdGC83yumsjYs7jqZi+vOnDlzI1PHDGtjd4CgXIJBZhHdm9ibvLWWBhyFXirlaCQaMJSd4XLg1IYE5c5Q5tFVhqFogd4Orf97cOGFF87l/ectX1b0bSljx5AYIMov622gdh9vgvUwdBlWdBg758Ec7jUIR3qVC90boPJKN2itUdlsKR5v6Jnyd0A3g1p5MuT5+hURRt2LgFdH7o7g2KHVvvIu29T9fgLd2uyqLdWtf7xo6IF0a4xeGOI9J5uulWfoyIgumBn4DtdGhb5UnuHM4FU/JP9zwcTLx090Pmgydt+3GXWssJ7GHiBSWspo2mrqRTkZBfEGH2PlniK6Bs8UVBDPmHn7+/USA5mho/zSDRCDyH2DicKjb81OXoNEPt6ce1NcUyKbGwwng9jmhvpGXkbEq6B+A1Y9UP0N6uIEKC5UR+nljX+0DWjnBO1g8oh5dWRIbtqRV4h3Xib5+G9pzufJg8bI4yqob7+RjJJlbQzJkbHzcuDx+2kourIdlNGfpul+7ZgXTEbOU9r4sARQvozesu5zwcT3N0z07r75eKywNnb7hK0UijL7ZMhitOmUQWdg5mFQetfREKDFYEgDho4xsuPq3JUvDKShkUeX0UQ/Y8Ooxpc4afKo39UU17TWL6P47tRubgNEugBodD9CvHp5ru7VqZ6eyzO2bQnp5VUHw2TAm575kN9nbnZaHRb2suA5os9oy+9enY5o2HntrGHGkkdouijfsk1dtzOEZ4vqwVsBxJMH3lwFU21ev/b1u4Ujr4Fhx6uyfgqqvuNVeyF4GTCc1u9GucKS1hJj3p0w5fUbeBdsPh4brKexZ4GUN8PgnhJSGG9U8GyA8egsoltfcq5KXgYi5R+VjOelfMahxXVTTkptN45iU/TqDuhQaPFoCKY66hGPtsEinzhXgdHgKajLtNC0j4GOXrSVD+Lx6MrbNDV24l+7TNENPLSUCyOtMN7j2zMZGfymqjZynEczgE1DGS71qsc17wXvfguOp2oX1gtAmvzWRvHjyIf2a4e+qb6Rh/0E/urHnYBXPPHKGHrrjvpc/5Gb9OSN7+6t31mqIA8bX9ppd9ZLyzIA/aut8nt271q9AY3q2glTvg+Z5PaJ03T2lZtRxwJrY3cWSClcUxIDiSIxJN6sjIiphf88ZcAyIpS0waWMAGjJL51yAlre8KZj/u2haacBy0NkjHhnNhnkA/XiAU11RD8+iwMbCfJCdTMQPr0y4Bgc3sNYhpEY+VefZ8bXeiBvCi1GicHrBwfiYTvIU2jQOz8nxE8DVB5t1gZTdJstjJxfLPbDB+PU1vTOmbT+UU+Qhqfagl735xNjvXjyYvO/MvDK0Flv1TfyJG98K6eNgvYyeuThqwo6Qm8YQbpDR5Ktsq7oCNXtmu4Iu8GU73aXXXbZ70wG76c2o4481sbuLJBC9NYUDEYKRGkom+lIHh1PJSNW2eXg8qy8dEqZ8eKxWFPz3P+iMP3kwVBo+ZV1xYerHUqL8t70duwEg0i6wRHPlRMMLgbP7qCjHT5nqn3yjcYBuscDL8KmBwPMs/BZEx6Uj351bQfpZGDgam+eSXIhD3S8YNT1WZ/1WfNmjQ0JxrYzhdEx5bWhYY0v4w3x0hVd9Z1PqHf5AnGlO2Snja23ZrCgPo5/fVYeLysvG7v+ZMdY2rRQRj1kA5WHZLA0hOXdAXebzMdrJoP3rs3nI41dtWiN9wWFoFApnwFqQBk0jIV/5GyNjnciLYWClDt4blDLgyajZDDzWgxstBgwRss01u6dvHhQ3j2PgJH1g4/+x+pzn/vc+Z/WPO1pT9u44oor5jUdO5oQP/Fi0Fj3cozENMgzlK5dS76B18WL422iZzfQwHMf1BXG+4CuoP2u2h8YIkZBvLaSC2PvcK0fPSAjU+g843g08P1Iqekd3gBP8qzi4XwDn0sDiz9t14/6+vrrr583ZPpxiIxyLwHQFvphF9q5Qp8OyqOcX7th6OWvzdKqR3AvjVyS327lM+VzHOXY/A/atWd3lqAUlIPCpCyMmumq9SYfbHcGDFKsnt0L6ABFTtlMSyivryP84oVpsP8ZYfA66mHtzoBXXhn18whM1170ohfdtOvrn82YyvEsve2tBzEc1tkYDeUBDcCDqRTvICMRf13jG8QxMr5QMJVlhE07GVx1807kbZBWbiugpy14NEBBWQF4Ov3UPI/OeTp14j/ZkbOXjvbyqm1yWFZI/vKh51n+6kwG5xPqHGXiPm+P7L00ybBjJV5A5MjQJVfQ9wyeFyAZ0UMvNf3OY+/lKD+5LuvUfjRHQ7hbTGVvPcnwWBxH2V771lgJA4RSUDDK6Nm9N7CdQ/8Or2lgxg3G+6VS8YYoOuU0Lbzf/e43/54ZhTct5CFSdrumlL/BqQxYr2FkTXNNW/tVDfUoxwCgY9evtz1Ix1eemamPxXEe2lYwOPBu8BhoyuY9MKLKxtfYTnLaCXjGayBftLVZ2xl6/4fC0QuDmLxAfdqpPhsTNjUcQObh4VOofnnwCuLGfjnfIBv8AD4YKjLQZksKeer6jpy1k64lX0gGprNk5EXgGI4XVj8rxfint650U0iPxLnveS+YZHksjqOsjd1ZwEARKAilc296yZOwrsYzMkgpb0rkvgE2lg8Um9Kalvk6wjEKg9cvojBeFNN0zTSFYVS28tIc1bDzKM5ggAaOt32GmfFkDDJ2gJeMEg/C0RaL23kOrvFeewRxBiDe22nm6dlNxDvUdhh53gpo4oNc1cvLNbU2gB/+8IfP5+isEzZQ8S1vBkO7GH5GgoHgqYL88eHaPezE00FBO0e+oHYAWfDOnDG0McWAe7mAtmurq/YLZO7AcWcovTR9OeIgO4PH+JGpegXtVj/QvbHuvWKi5TjKjf8Y5IhibezOEqOimLJZozN1pVBNJSAjkTHxrOxywIk3ZfVjjQ6LGuQ2GAxaNMEmAINnSpIXA4wNQ2eayvgY4HjL4Hhm6DJQnbKXZzQYkIFhsPIY5K0uvCsjALrq79tMZX3y5aqMuOS0G6iLd2gg49NZssc+9rEbX/M1XzMbenTxhc94Ugc+1MMDNp0nN2tf8SoE92SvLfXP+YZ6tSFoS+2qbdrEuDHePvzntdvp1p/SySjZoidOP5K/85h28S17kIn1Wr+lx3hqt7zpYzgXWUxlP3ai+/TNxyOJtbE7S1AMimWa5OR6R0w8U1oDSp4UKCPh2vMIJ+H7GR/KStGtN5ly2gBgQL21GbDewgYsZaf81mjshHoeDRkwvPLilwHhfRlQGQi0oPzyqQMdwOvIb8+lo4M+3px5wyfvCw2I/m6AH/R4Jf6xt+m8gWuNMgMsjwDkm4Fg6O3AMgy84doJ+JUXz/E/9s/5hvq1wRWP+CJDQT8kW2DUtMsSBENuXRTIu3LyuII4L0XLII7kWAJgJM06ll9ZJIue99JXS0yyfOBE68j+Osra2G2DlC+MiuFq6sog2fmijIwOpTNYDaJlfqBM0lI0V7ugFNMRE1NIg4BC+vKiX6Tl7ZhaGsDRMijwpz5TUx6WNMZKHXhBn4EwjWUwrOWYqo5GICMcXVNSbcn4qaP7EcmGgWeQGVX8Maj4xcfZAG/Oz5m6WptjOKsrPkeePNu8sYzA+2EQ8EQGwlaovUtUbiy76rm+HLF8XoVo1abo1J+u0WG4yIPn7MXnH2dn8KQJ2jHKgv7oBxtH5GhpxMtSOS9lh7UtZ1SHvlYuo3sumOhcNYUbfz76iGFt7FaA4uh8ipcHIa57MLj9AxXTVwrI0ISUJ2VOqVwpU8rNGDjmYbrRlIOSWqA3dTU95q2AdToekyls9CgnWoya+rzp1SmgzeA4j2fX0veijiY4suGnz9FQF35ql3u8G0iMZ1Px2rGEesH02QK4A634MLDU3TQafXzuBnhgjH2VYde4KXdtRSvPU5+Y5vFqrUnZGDKYTdXkxX+y0V7XDMmq5+B+ya/nMU6esS/D8tn9+AzLODziAz1AA2/xXd3aSudsWDgsTQfLkyfuORriecj+Fy2j56Vo7e+6666bZyH6mizFqz95RONsMNXp/89etvl4pLA2ditAqSggRciA8HYaGAybnT7TAovHvApgPEZFBeXFe0ZTeXQMWjufjBwDxKPLOKjfWxzdDA7jYTqCvoEf0It2dbqXhxf36Ec/ev7dt8svv3xe9/KWj4douWqjOAOoNbitjNwS8ve1gwFnbbHjLYD+8uzdVlCegeOJMpqe8SHgmyxdBXIyLXvhC184fzvrbBrDKy9ZlDe5oMUokHPGAaSXB8ghGiFZ0AntkCZO3jFfNCH5JuOgjIA3GGlB8a70hDEiEzIkYy9XRstsopfh2M6xTksifhKMnvnZK7Dp5YcHGDz1eoG6okXf4uMcYHf2ws37I4O1sVsBSkNRUiCdn6diYFM2R0yW/8zGVQADtUExguKCqav1FOtSn/zJnzwrc0pO4Xh1vKvoGUQMwJKeMtIylCkqeqYxfiHFTzA5TuKoBr7QxBsPMsNYvN07mx3j51U7wZSRsTPlBh6oz8issQGetGnJ+yrgAT1yxl9yTW4ZDS8CLxpejoV3a3TykIP2gPKMk+foiMOLq+fkl+yDOGVd1emKBnlpj/uuI/BQnHT5KwPqwU9GF21BfOXwVX6oXgHI2VTUb/pZRhnLCegxki1F6Pd2aK1/omP9jxfcIXP8aG9tPhdMbfFjn8+fwl++lY8A1oeKV0BnU8jeqkAJDBKehF1X63TW7FJAoGhBfuVT3BQSbEZYo3M41rGKjJh8FJV3YlrG8DTgvX1NP3lM8uPRABHwZdrLG5QXDVebBXYwGZ4GLaWOnwZGym2N0AAwEEwFdwt0GFcG3LRJHfhxBIcn0mBX506Qh9x858oztV4Xf9IYQbR5NmTEO3FwmgzUAWNd5FMb9al+cRUnDeRd8uY5OmMIDBXerKMKvO6C826u0vUB2eRl0id0yUxAEy/xVBviLd7JkFzwD+RAT6R5uahzbFd6514eXqE8XtpepIxc5Xl/eEVbfgFf8XA2mMranf3DM2fOvGUz6tCxNnYDdDClSqEapBSb8ji35W1qoGUMUgyB4lRWfvfi3cvHCFBMa2e+eXXURJw0obcxL8WnPrwXcSCd96WM66iYgimd4xYdAYlvBmP8rboGFLrqNkCg/1zvxwv6tlJe/O8G2m4wqYsn4UXAKPFC8LZbOkBeDKevMshLWR40viyy47FzZxba8UoG+AX5e3Zf3a61XXBfmrwMkkFvzdALQrDUYGMHP9ZUeeFeUJ/+6Z8+b57wmKyJetY3vvBw71eSXQVx2oIGGTE86uLBjvzhGfCylD1ex3j8K09WDCi+GVj9ID2v1jMox9B5adIRcuONZ/CsHfPE3asrvTpHfNZkXl4xGbzdTxMOEGtjN4CSGDg6vI5mDHS+qZ0pE4/OJ2GULGTMlBPQEZfhS1EplGmEc3QGA6M1DlT5KJ81FccneEWADoVGW3lnzRiveKy8ct7ajIu8BpUNCt6WuuTBV/wYML60cCzB1xeMyNve9rZ5oCgP44DbDhlPnicPVLvy7tSBx93SIvMGLz69WEzX7LaauprC8XoNdm0B+UAd1aNO6Z5dy0t2DDJjZnqPZ8bIpgjDdNe73nUOGS3GjGHzW3l+U9C6p+eMXL8AzRi6MoZdpTGQrjx6smH01E3OeNIn5OW+vkxe8a8/ak/t8MyjZbSU0SZBXvrSNDn64rWdXtApyyTkqH94pzw8BlGZZBjUtVdMZT5gonO7ydi9bDPqULE2dgN0KIVIwTJ0DIhT6LwtZ9nEyZt3UFn3xaVkpXujGkCOUxgspjegXIZM4BHxIMffhBOPLiU1yHg77pc88M54P4wAMHA8CZsfDIf24AkYJgbctPX666+fd/lMbUyP1Kfe8u4G+FCG8Whq7qXAS2XAVw2graB+g1P7tcfGA+Pvqo0GafVFc7w3kHlOAj4Eg5ghYNjwZ3fa1xg2h6yd8rYZMy8T/ePbZMbLZgtvlYFiqLSP50ee+lA/kDPD4upZUGf1izeVZVAYOTygGw39qL3CqDO1R3r6JM69vhRvJkAeZKU+L1QvCjKULignKCfgX1CflxGdFk9H8YT/6obonA2mcre97LLLfnEyeL+0GXVoWBu7BXSqgaTzUwZGrsVccZDiAcWDUUEoeAOSAjF0PDqDidJDRpGxQ8O9XV9GqN+EU14+VwOW4XJg1CCh0KW5esszljxC3p3dNfTwMpbJmFmb868IbbSoCw3tw4d0YTeInvLq4E12MNpxlH5jrUGzUyBbBls5srDrmIeIN4OxfJ4rx+Aw7k05eVeWC/wEFGPmCIbg8LYdSt4WQ8aAMUKMBK+ZnMlMyGgK6iCf8QUTpI28CCCvMuXHo+kiPhlP02QvL4aYkdZnDBh5kqs41/QOvKiKSwadFiB/7cE7HqS75uXhR3k80DkvN3K2ZOKebPWd8nhYtucs8emTmbliMnh/eXbrELA2dgtQGEpBmSiBqZ1jDQYcxRFWKbsyQhjzGHwMna1/Sg0pkHwUkWKltKaSFt4b3EHdBh1jYoBQWjQorUFhsJryeVMbNMoyfNa75JVOmTNOFFxgiNAVj5Z8rgbdboAWMG7oa6+dYG1lgHl4ZDkCb3iv7BLiDWY8oAv4Q7/gJWIjg7frX0syZP0HNQe0fV/MQyMv+frcjlejjYyadpON9gIZ6ze84VGdY5CvIF2IV2VBnwriywNjW9FiUPCCNzLDDw9Nn2kzHgBd9aVPrtWFpmdXLyxeHkOmnfGmLlc6ob3yazPDyOP0gvQPjOiCfIyldcol4mevmMrdaqL7p5Ox++HNqEPBzSYmdvf6PkHQ5BSo50ARKId1EB6dX42wFpbyUWpXeXrbuoeUUXr3FNkZJ9v+1mzkrTzEB4ND+RkG3pazY+5TcvkoKE/goQ996PxjAd7A0vAhnwHGW8OzaR+jB+haPGcIBOtTIJ0R19b40E4GxiK2gZfHAA3c5CAfYwbKqR9/poemhKZFPDNrbKbl1vAYXiFDytAzigZ6MlEHWurFk8GrraZovGLPygkGKy+J4VOftpIT4y/gdQzbgR6oc5lvLCsP3tAOtT2jSTZjOkiXNgKt6JKH/rYB8+IXv/i9/h2lPGTifsTIU/1CltYSfWanrxk3/OGJvPBQG8VbYrBsok6bPmRoqeWiiy6a13rrE3VUj7VGba3+3WAq+57pcvup/DtvjDn/OFXGrqa6CjrSlRL1rAN5IRbs7bzysAx8aeXT4bB8di8AOqYppk+OmVj4piCQYpbXM2W3vsMAMXZXXnnlTWsp5cODZ17Mwx72sHlqzMNpIKHpLc24MHidspfOKPByeDsW1SkyA2NQUn5tcW9QNJWi1EKDTN3JSD6GUN6e3WuDqaF1KUZJXGfwtIf3YFC3jsdQ8W5GY4cPRjSjwgPhyQo8MgZNnYIy8ghkgCaQmXZFcydoY2XRBeWhugBdeTNq4pWrj8jfFJxsTAszWIwQg43/jqKA8uhUnlwcbTKjsLuORvTLE+JpBDmoh4486EEPmqfqeGXYGDvQrtoh6GP6ftVVV80vJUslXtBoeEmqP/m4JpdR3rvBVOdLp/z323w87zhVxs7ggQYs6Lg6H3hYdl0t2qds0ikkUCZ5G4ir4tE3gL0dGReGpXW66nEVxkGkHKPAyD7rWc+af7YpxYpn9CmjtSjBTp/BL1+Kx5jYubTpoA3WuwxA61E8L4PBNI/XaW3LlKeBEOIPko/61eEqzgAStN0zAyWNAUYvfoUGCfnihTFFC++CgVN92tpARAN9xgHN2igvetIL8Rwd6ehK2w7yV9cYwkgT8OBZe73APFtyIGeemamk5QT9x3iRh2mhfvMiIHM6wfApSybgRUGedkj9WKuD6+6TjaBNI/AZP4J7Lw5TdrrnRUtHyHA0VPKNoHcOZ/v80TIKXpW/+OKL5ym2PkEf0NJ/+HK/R3zOxPOPbN6fV5yqNTuDDnQc1HmeBYPQm83Oq2kgBZZHp1IUcB8oejR1OsWjTLwVGxFf+ZVfOb8ZGZkGj2uBwrmiUR2UnTdmg8JZKHHlS1EZYGUMFusrPB98SpefUWDUDChTP/Hapj08D9NI0yRTWOtD2oGWNjQIlnyST/dd5WeEXNEYDZc8XgT48ZyxMhDVxeB6AeBdXGWFdjDFMxSeR/lqu/t4EkLPI8+rUN8HeWs7VE59yVW9lUvOypApffHNqaNJvrAxNXTYWRoZm85bDrG7bKagPdqunWiiQ04C2fCIleEVS8fPkmeorSAdrzw1OiRoFzmjKZ8+UUftrSwdpbeeGWoGj75oM8MpvaUWUH47+W6Ficc7nTlz5qrNx/OKU2XsUqo62Ju5gUlBDH5rF6au3s4UR1odqhwlFyDlCuJN3SyY+/8IdgMNWOUbNNUNykuLr9IZPMdd+oLCwKBY0vHrindx1lgosnqUTQmVMV2iqNYKeRQUVl3oezMbSOhQcp5H6ejUNlchfsfn5CKfQZExUD+gI4C8o7FwVS55ug9jveUroEMG4ivn6jlU5yqM+UJxXdVR21yTa0ZCnDprJ4+OJ63PvFz0u6t8prNkDMo0red9M/rWGumM/tIWfaMeRslyiql/L10Y+QrjffnU5QXHsJI7/WD08CwkM2Wle2Z86RIjrm7jgYEzS7EsQdcy1MqN9e4WU5mPvuyyy35zMng/vRl13nBqjN1SWXQwJaZYFEzHmj6awvKopFMKeVKMDA2gE01wT1mso5k6WKC3TqNMg8+1+tFEq7QUjyK55xHwMims55Q0g8FYUTxXXhMl7a2Ltrx5R62LmZowfNbsTGEZOFMc58pMrdStLD7wNYZlXO2AMQ1vUJ6u3eOr5zFuzF8Y84wBVqX1vBvEZ1BOnKBfxlBf0RPyJ6cxv0DO/aRSB4odSLZOylAoY/1On3mBASPGa+WFu6oj+p71LQMqBG0kL1BvcJ9Minfl3dEltBnWPDw8MKhNw6W70iXetGdnGhll+RhKfGbwpYP6zgKOolw9Gbwb3wLnCafG2NUpY+foOKBMHa71JqXckOKkPJRBXKF4oCA2Iey6OvrAuKBfXhjLURbXBj+FQl8Aim4qy8OUJo+87sEzL0E6g2hwCAbdqMAGKAXmteGJh8fQGZgMnAVsz7yLFDge4nGJ+C/AKBsY21h8z9EsvgDRHMst00aDPOYpH4w0QvUur2PZ7gvVQfYMkbrJV1x94aXCGDBqHTrm2XmZOPZi91uc/PrLMgRvzzoZ+vJKZ+TQVYc+owO+d7bkMCKetHEEfRPSX/TUw8jSEc88fR6/fMkHPfcZWulCToBpLZ61m/4oO8p+r5jK+K9kG5Ox+4HNqPOCUzWNrXMEnUUR7A7avWTsLOb31oRxMIDnDFiKJj9D4RtUu1cChYCxPmWVUW8Q3zMFHRVIsLbGy2wqgkY8mWooI82b29WUg7IafNLxJk/lpDHKrc/Y3TTI5M84KKNuz8LIz1ZQhyBPbYhPqHx89FwYUblV6atohvEeRjqrMNKCVXwtg74nQ/fy6xP34sibgXLPKPTMaDCE5EyejJ1NCy8qU1wGkMfF4JkZkB8j46pPfYHiG+B4hPhZtkHfKYevnuVRB2PFeOLDdDSDl8FWDn/KeGnSES9OnqF1Rg4Bb9DUW6AzypwD7rLp3TmScl5w6tbsgKIYnBaQ7UD59QxeFGUYlbm8FIAigHtocFNob26fHDF0jpuE0Vi4FyhIcVBaigquBgxl5GkyegwznsSBcimzQcNLMIgYPu2Qj9KiAwaQoC5tBHlScgMEvfhCtzpci+9euYKyaKBXPvHLcmOZ0qpnVZ4lio8ndS4x0uo+FCegs8wz1mlg9yIptH6KZzyAe6gsntAUT0cYE3JhHMQxOvoKPWX0FaPC4+IZRkNZBtFXO3QTMmLxXN0jlBWPtmt50OPd0SOG2MuOwcOftPpOUFY7vcS9EL1wGTvreIyf3XsGGp2zxVSPn4G6+WTs3rgZdeA4VcZOp+p8HUrpnEPzdYSfbeIVUboMXoqi4ym2stFokEnzlvObcaav1mfEGSQMTUiJoEESqmfM48pIebt6q5pGtHYnjsLiQz5KKl6cPAy4MtZaWhNSxjXjJhi4rmi4lmZAoY3Pkdfara6grGdlx5fEUkbFuwbPhTCmQ4N+WW+0oh1GesWP5aIn1M4Gu3zS9b/BbXPImind8Dkd75/hkW6Q6/dRPngB/SA+3gqelaMbjqQwHgwgeq7W+DrsLW/82PzABz69rMLYLvTjRRnl6Y82yifNs/KtwVm7E/Sb/OkRKCcPT5NRdPXC7Ttn/JqiL2VwFrjwsssue+Vk8H5v8/lAcSKMnQ7WOTpLxxUnpGwgXafqdDuu/qG0c1E8I+UaWAxD9ymSdM/joPZmtBnh/5ham6lu5fFTOVCme4iv4htw1YNHXqM3qwFCSV3lUQbkS6GVU6c8pkp2/Cwwm5obpAxfSg/akaKONBlBMpIWHxlC+aB2SI/faNQeiKY0ebSxPGOa/OOzNo2yUxbErSo/xo1p2qLdXmReBGRi/Yvx8EvTfljAWUQHeB3k9cWM/8IlOGT7lre8Zf61FfmsXXmRoGmg826qpzrxmfEgt55LE/DiSxJHU7STbL2MTGNtILXjabkBz/jFKwMM6EEyCeQgdJ8+9awuZfBCl9Cjp9riJY9fafW9q2fleHiMnrbzMsmBHtmwEF/b1KOMUL34qB+XmPKZpnzIZOxee2PMweLYHypOyAl0HCjipRO4ztSpnim7z7H8cxbTiQylcgyMTkVnVFygAA1Yb0W7mE6a+00znT4Oxvio43dCSiE/Xqoff/h0hosnGi+1Wf54EhfUXXvsCls4N00yqExB7MKKl4fSi2O8yac244E3Is8S8Zic1e++tJE/QNd9z6ugHbCqviUYBLLhGaHNo2rxH+/61H0bTur1UnPmzYK9PpZHXvGmZ/LgGz3BvbLyGdz0h/fu/9f6MoZsoj3KYQQ6kEy9XH2pcO21187x4NCuz/8uuuiiuZ9MX9VluuuQ7/Of//zZGwQ6gWay2ivik6FyaNgvZdtBxjf+pNPzUBw5WtfGu5eGH054wAMesHHve9975h9NcuT16T+6QW70bymTEVM5c3Ofkf3qjTEHh2Nv7AhVE3rjUXr3BC5eOmEL3pTe0NbofE7VbhjFKZ/OMYCAgoszMIAC6lDuu6Mlpq4MHTefwUiR0OrNuBtQ3ngM6HhGy+FSJ+qvv/76eTphsEpXh2uKn5J6Fj9CWyiitzTDZo2IsRPvamfWUQnGUDsMOIrOANaueBz53A20Dy2y7TkjoJ/Qk67vGChTJXnVSd68M/H6RX79y7DxTpTRXlfGjxHUX+jpb8ZNunLqlE+6+9okPX62AsNGfl4S/pcHY4ePZI8+oCmo2xoXHqWRuXrNKBxaNzUme3zaGfe9sxkCHQN9qby8z3nOc246flI7Rn61QZ27hf5E38vPT1yp11qz+NKTD2gnPo0d3q8zhbxdpw98kma92iYM2WqT8vRWqM+3w1TPi6cyF20+HhhOhLGDBrpOoRApgFCaH370CY4rVxwocR0Dyuks5dxDCt3AZxS8Ef2QozexsuIFeQ1K05DK74QGI9QdY1lKZCpjemWw8A7EVacylFM7lUNvHITySC+OQlLgDHTnA/2DbgeixTOoZMS4LukpT24UGR33yVj9yd2bvSkk48lYiNdH0VMOD9ojb+tl5AcMnUHvxYSG/NLkR1e7qlNchkzoPpRvCW0AfOhLedzLrw2B9+7LGJ6d38OTZ5QLeCY7O6imyNZPtZsnhR8GQ1+Sq3h1kD2aXp7qy4hqM3316SAZxLvr2I6t2rUKtQt9/efcZT99xejqe2nJTf7GE3lbQ/SViP/k5sXip7IcoPfjD6bgAT9ouKYbW2HKc168u2Nv7EATBB0DFIagPVMcCmwAveAFL5i9IwPKgNWpKYqgjOfSlPMM0nlAPv+yTucsnfW0FDOjogxj5w1d2Z1QefXHQ89jmwwc/Hvbt34kn9AgrT3RYYi0RxwaDE1pIJ4yOmjsP5FRWt6fTZE8YEZGXaAu9Bgc+dA3QMRJwy/a6lCXAZJnJj0+tNl9ZeRlrITaIl9BHJqCNNcR6qxN4H7Ml1EWQP3arZ8E8bxIUzTtxZN0fLlHh8HyPTJvhicsHh3QDsC/dS1y83KyPuYlaTaAFu9TPfhRnkeE5kXTFNYmRbrgquxLXvKSjec+97mzDEGbhNqLr9q6G4z6qpw2emGbjgrOXOKrOkJ9IM6nZAyw/64nzgbdpZdeOl/pQjyBF1hGfTtM9X37VO9Xbz4eCE6EsSNwikSoYGDqsAydg5k+A7MQbTpQp7lCitoAIJIGSUohzhuYy++IiTULdUpTpjywU8cuoa4GTvfqRR9tz2AgWdjWDlMJu2Omc8GbOr4BPQFqh2d8Nk0kKwNd2/7lv/yX8/Sc4bIw7tdXrBn1+2oj0DKIybg68aoe/ArRN7jxLk45+ZPVEtLR0Tfy9KweEG/gee6l5Ll2Jjsh3pRnmJ0xa82y6TxjY4MAnwax/8NBX9CMPllpvw0E3peP43lByRPUh19TcDRsftngqD/HfpEXbS9FL89HPOIRs2flZSqfgDYv8Iorrti4+uqrZ36SqVA7xZ8NyEYd6bCXnTU4fJDREuSOL3x7gTF0xhQ9FKcc75Sx9CKsD5Qj/13ikydefnbzft9xInZjGzgJVee5p4gWdq13+T+ZvBV5ddo4OMbyDTIdBfLJ4790+Y0wxoChk0eajk5p0I0HaeKFnYCWfMqnxNBz9Cm2AWu9jVepboOUJyIN7+pVnuFnxDyjUxvRA/HyA/o2XCxUW8dRngdi8POIGauUVnn0AiNm0Ba8yeU3INxLHw1l7VNnPLlHO/raIk6+5CxOkM5LSu7aaXDh35SM0daOflrLb7p5OfFYLcjf7W53m3/vzXqTg+C8KeXIVBu9QHh3yVL93TPujocoiwf146e2aL+yNpQYOtO8jHKyTj+0hbE1HfYLNOqPVv2FF0de7KqD9GRGNp7xdTZQR/qFx9Y7eWY8WDLFY45DfYM/ekUPecT61sF8L0d6yFAaH9oMyuwWU9tufebMmVduPu47jr2xGzs/pSNgHcXQ8YLsItlNooziG6y51xTGVYemPBQALXQt3lqj82vDnYRPUVJeyoyG/NDAFLcToqU++ccyo7Koi6JRRIPN9MNOGMOnXsqq3lEWaCejka72VacrD8f6C+9FGlo8HJ6knUr5amvyQ4+8lG8wQHUK8iSTEaWH7rvigceljY712BhgyPBoU4hBY8BcrTMK1tMYD/l4THZO+5VifeiYhcGorbwo9MmSTNXnZeiXSeiK/jRgtYWekCtj17fF1jmTp6t8ylgisfnAUDH0ySwdA1frW3bz/Xq1T/bwEqRb9+M1+TUVNIEckw9ZC3s1dqNuuGq34MWknxksMiEr7Zd/LJMnSCbGAr7xSlesMYonX/Kp3+XfDaZ8t5vMkXN379qM2lecGGNXx3t2b42DovDqrKFIo7DSKfeohPLrEArrfozn6bSAy7BQDDRSAvfKCvIL6PTsuhPiOTqCuPhxDymdOArJyFFKBsHgtYCO7zwRxh0NUAaiFV0BXYrLUKBl2sbY8ShMpTJ2KW80PS/pQ3HLtqMR/2Fs78gPPhgVm0A8H+tBvGtxAmPGAPLMGDTTSkF/8fIyZNrCWxHq9wZ47QHyYuRs/lgr66UhXl4yRYPhxIdp8Aht0g4eLbk5S2edUnvqR+nu8cGrtO7LYOu35FJeGxJ2PnmIjCZe8C59lGN6ulugU3n30RDAsoixw7Dz0MgQlJG3ssCzk49slOsAPD69VLRLmnKV2QkT/VtMxu51m4/7it1L6TyDUBs04FlYghDly5DpQG8nO152XXkmFJA7Ll1HCDqAEumMgA7FBumMW/+oxfeu8eCNF43i1JsigfTddnD5XMcyPReXPDzj01uUQho4jhBYM/GT2qZaBnlGrzLRAfKSjl/xS4V0rw3qkQa1FaR3n/yF6gPp0sS5KrMMYXnP2DF02sOjZogZN56VvmDoeQ+MmkHFWHcESP+M9MLIP4w8uJZWvzb9piee2y025Svv2GaywgOPEq/utVuQH11xpsGm19rEKNCb+gLUY9fTkSOGRzr+ogOunveKsRyaeK+d6mG0eKa+LHKgmsGWpz7URvlqM9nzqq1l2rSxJu6Xg6zpMXyjXilfOagtC9x3ir/15v2+4kgbO4rUfcIO7sWnBLwYg1M+7r/OsvUvfqQlnTEUHyiaMA5qJ+TtkjnsyXg0iKTJG1LE4D46u8Wq/OigPd73vIQ3LA/PALvXve41T48YuxFoxOd4D9qEB2Gsg1zJTTpoN/kpK+84QMPyeYQ05dFUtj4sBPTxzxBYP9I+z676YBXG9gBdWKL2jXnd9+yFWHvFucpfmxkhSyM8GM/S5Bn1lPE1zbZeyAjwAE1ZeZt0iifnTJ3jGvqLDMgiHtRlnZQO8w6Lk2fsi/qm++J3AlpQeXSD9om35mrsOMjuCxz5tJXRr7z63PNS/UgsL9WLicEjI+PPRs3Im7rG9VvP0QuTHG4x5X/E5uO+4sgaO4pJkCFlAAIkJELUAZ4plU5yBsiWv7UXZ5l0IKCFhrxL2g2C6FkP89altBTUQKvT0JD/qAF/lMe0w8I3wzAC77VB2A20dZT7+UT8CtD1IKAuuiPQlwa1+IyBe3HymO7aiPBMN3g7Xp7yeimSv7XFxzzmMfPXD46OPOMZz9h4ylOeMh9IlsYo1iYGXFCegfNPk5yn7LjJ+Qb9Jgd82GzJQ9PWDKyXiXvBWPKy5Ynz8Bg/8jENF3iHYIyNLyHy6wWzwEMnee98GnmPOLLGbkQGhrB6di+OoukEymhHyK6r/5JkGkBpYatpTch4UT5KaKHbwrG1IYqboVSHvOU/31B/YYnax1C3ZkU24kejAavKn3aQCRkxOKOskmtX01g/DiBYmIem+8mVvvFKHT63A2y9kZfnypuT5uUs/6jXbW54WVt+YVir93wCX8aO6TpeHEHyfXXjzXquPO4bC16y2uasnmUf3qyfp/f1BweErLRT6AVCbqvG0tTmCyb6l2w+7huOrLEjTJa/N2yd7l5ISITnzcDd9hbhfnd0QJnKyYMWKN/bpHRpOow77vMXhs56BKirN1L5zzdqd2GJ2srwN+VepUhrvC/IzcDtBTr2cTIsjsdjGsvzsgPJMwH56BAjgQ755+VZTxR429IYU/qnTkE5h8QZOobBS5tBUaf85xv0K13iaTrI7pC0jZvaFm+C/NqgLdZUrXPz8ownLwVTWoZPm8jJVLYjLWiN3t6Ar53orkw4Wxz50TAO7N68xRGwZ2scTvv7bTpKI04nEKKrfMLYOWilyNJ6M/knOd7AlLM0kFe5kZ/DQPUv+aB8eDSImhrgfcx/2LwfZZDfKhmNz+kAD8yPSTgDZ7eagZNmsI8GivzTxeKiJ784eRgRP/LgmJTll6Z98XQYUDfgn3HHmzU4B8wZwdo2Il4ZPA4Dg2eGwQFxKiJvmJwgnYXRm4Yp7bbT5Z43Pu0PjqyxSxAJHQiEkBOQN4SOMG21ttCbtnJCCgWj0kljDHWQOOsMdv0s7lt/kMZgjB2KzmEp326g3XaeHRUxBRp5H+W4xvtC3+rvZZ+Pg5AM9T/Zmtb5GSgvWQaK3OlMSx5hLC89T0ZfdT6N0WRIHDOxPgZ0Ul3p7vlE7bQOiQ+82hnWVh5auhV/2qhNwPBzHEzh/SKQDRmw/uczRy8JNMelIeVdl5jivn7zdl9wpD27UWkSBkEVb5uc28/FpnzyUCbQGUKGEXRMipxBBMc3OnVvraF4ddWJsFWnnA/gqbAdeAXWWuw4L1HZnWicNuhTfZt+jH2c/nQtjZwN3L4ftnvqS4I2OBhNZegjml7MjId+YeSsKXtB+xzPx/7OhHaYWf9Uz2H0VfJQt6tgCurHDbSVwSMrHpq82grx7epgMcfBrrSNPpstZl59L5wRd1XGWFtiovPZU9133Xw8Zxz5Q8V1fsjYUSwK4kzP+Csg0hPgiDqieHm9XXymY53OhoTzaglefiElD55Hfs4nxnrjb4Rnp9gNQus+43RIqO3LctrL4Nsl7OS8sr4CoOAdKh7LjfT2G/jBh/NozjqaNhlwy77YL2iLAWs5xNkyu/jpgTqrm1zojHh6Kd4g5o1ZPmHAyIyXpzw9zLhZR+YdOf9pbc600NXan0PI6CRjVyFdc3++oV5yr52e3Wur9jil4KwjZ0B8YwbP3ZOVdUoHj5Vj5OiVtM5IKu9Z2AK3PHPmzHds3p8Tjo2x0+GELpiqMnBXXnnlvA7Q8RJpFIxS9tbxrLwOqNO6t4DscKezdE7Fixd02FhfnSFIO0zgYVR+zyDOvZP3dvIMuhSrMpWrTNDm02zsgJ4wRn6njQxBG9UL2ipPAQxU94ybl4zB7CVM/owaw2m9ynqcGYhpr2cvI3kYx35kQV3avZTrQcl4J+Cj9mfA3Btr2stLdfCb3pQO+M1AimPs7D5zRhh8ht3BYzMoZ/JMeeX1shlnUQNuO5moKyaDd+MgPwcc2shtEX0JDRe6Z7QIM4EahKYM5v8GYtO18iTsFBLECb1FpHmr+AyJV+cToLGeIO/y+SggRRz56Z7yMOI9x79n967LATTmHRUuuQX5Kr+kcdCIx4NChoYMkll6CNrrme64jjLw3Pk7P55g7c0anEV50z7/j5gnJ57OMqqM47j2lVyXdVbH+YZ6czRAuwXxDLQpuLb5FFO+kA7Jx4gbV6a0NiwcS/Fpnx1e038vAL8Sk8wZxFB9U/0OGT9wM/qccGjGLqUBgul+aahSBsKwbsCjs87hLcn1F09R5dExAlrKudZZ0gvOOPm20tcGPDpvnzqs/K51QnFHBfhZ8tQzQ8cT6tlVm7sPYzp48Wwq1/w8yiuM5cOquOOI2rHs8+3aR16jfNzzfAQvZWunDIMB7bm1vHR6BF0VlvGHiXhxjTfywD8vjQF3rtUMoPEDlZNXObBcxOA57cCj81Iwjk3ljeNxJlZd1TvRfsBM5BxxKMZOIwxI0yXYbNBNDRSAsHiA0r0F7XpZzPVGoEQEk7GTp8HaWzphpbzqsH7A0DnpbZrkrYMPeVZ5mscNo+xGJIsxPRmRGznzkse36yoah4XzUbc69qOeZLtTOI5IRsYMD82mg/OtpuQ8ObrkCtbsPIMyliaceODhcThsdFhztxRlqcSLuhmfMSwYs9PzHSbdPeeNikMxdr0FdLgBKLDsnmsk4WScpFvncLjR9CDXV37CHI2UvBk9ecBztBwW9l2iDQk/ZySfuqr7uEObk80IbdwKZEY+DB1lkzeZnBakh3RllNV2cjsNSBdCz4K1O16dKS2jZYOH/pjGNvaMaxBn6cgRL1+V+KLEuHUk5dprr52v1gH1QeOQ/jGqjOCES+fIc8ChGDuNEAhM41zHgZUBkwbWOKx7+CUFbwC/9kEIrS8pD9GInjwJ21qWKSs3ul8aVk/fNMp/EoyddhSWSE7gfpQb5dT+DOWYfhpA33gkAn1Ytn0rma5CstspHGXU1lV85jwYf8aoY18+KeOMcEQac20cki29qpwfd/CryI56ebYkZcbGw1MWXeOy8niZ+uXeEy/v/cH3HnEoxs6gakD1DBpOeNIYKm6w3RsLvSy/IwGEIZ83CIwK6D5aGUxAx/euDjn6pVpb5tLRMp1W5jgo4G5ABqNMdtMmikjeXiICKEdGpwHaysjRqfRqje11R5qxSkd4eKaxjJbdbOuTDBY9JE+GS75eqI6d+KENjodfjRZv99p02EcC6DYmw3R/i4nGfTcfzwqHYuwCYWiowIBlnHoz2N2yAGrnxvpAnp58hKcMoZafcNwnKHkYOr9/xpvzk+rWDeqEhI8uWicFo8Ejh1FpwhgnLzmS1SjL5H0aQFfoVTq4RPJc4y9BPwSyMX7MwExn/Y6kTQfTT+OLboF8ORg2BfspLL8szYuz/mfTwid49M+LV78Yq5vG80EzobPEoRi7UUgMDhCWZx6GNMbNWoBAiN688lJGgsigKZMwexaAsJ3T4tWZwvaT4wRYHmUynsUdd2iTsBfIT+7k0PNpQ3oZRn04jfIYQRY5JksYf8at0xJmYKazDktbA5bWbIFslUfLmDPD8uWSs66Of3FuHCnj4TmvKB+559RMZe8yPV84EzsLHJpnpxFLBWLxQaPHn5bJEMmfAhIug0doDKF4oTUXQrU2wNDZAeLR1VEEp64EqRxapxXkS27erk3jRlmfBuj/BmJYtn+pr6cN5FEIPZOfq68r7LJaY3eusJdHL1Iy7F5+Y9QPbziWYvPClyj+Z4yztJat5DHWldsse9be3aEYO4IRNDhPLUVyxISQHFg0/+8ohPTxLWEdIOWUxnh1Ghv8TwZHSxwc9vbwLF/GTdm8RWV5fPFwkrBsk7aPVyAzRo6xE+qTMc9JhnZm7ITiCnASdWOvWMrElVzoC70xPh0pcb7QZqIlKB6asWp8jUskORuC/x1iPd0vg3NK+r+7vjxBVznjlr2YYKNi5acWO+FAjJ3BE3MaswqMWB5YBkfDnKUzdXXUBFpbI1jGSTmWvjM84imqePUyeNYDHDHpv/ZbQFUX1FGw6RrP98puCnNbbNWeo4Ilf9qXFwylj/mkkWcHkilX63ejvJQRxBW/rO+gMPKx36hdyaC47fR3OySfncJRxrLdnhvTORS1o7yuzmoyfn0A8G3f9m3z52GNrSVdukfPfGvrZ90vueSS+T/BsQP+Qbjv341fUP8ULphu7zZH7BH7buw0hgAyUCOkCRrO0Gikxorj/prva6DvBxm58hJu9DxrdLTci+fxMZYMol9bIDjrdAY6BVZeXRk38ByPriO/0Q89C/gZnw86LOsbUXoKCNolgPjkFchgfK7tSxnA8vkkQhsZeXoi0EsySmcOWwb1y3bhfGHUG/c9x0dGjfNhh9Z01Bqc83g5LvI0YyNrIGf/Ga5POHmI1v388Kerssay/JNOf9VcaI/YV2M3Nj5lqSNKEzR2HJC2qhm4V7ziFfP29bg4WYBoNYBTRuniKGz/dIZH55eGvWUIqc6ovBCij14ob6j8SOd8ofq2qnuM453wbscjJNrquqp8cWMIyeUo4KB58fKlS6Penm2duy23lPsylOeoQjuXbSVDPBufHBhrcNbv/GZfv9VH1st20VHjtN+VdERMHAfIdNgRNGNZuanOL53Cnv9Hxb4bO1g2RHwDDsZ0a3R+AcKhQlvWPgPbbNBNgoOxPHiWztITLEEwdA9+8IPnYyb+D4M8FJdxFSovXgjihSXf8TEGcYcRQP1dC6E8GTuGn1KF6CiTXMb40H2D/rSA/hToExmR1ag3e0H9s13YCWO/HHVoD5nhuZeGZ1NQ/zKBsTOt9SvP0ukpNOtI1zr8z+D5ykI6g+dYilMZPLyp/AXT9QvnAnvAvmrzcuBAHSu+AcRAeWboLEY6NOyjYobONCKvRB6CgZRDefECUE5p5vw+AzN9tcPDTd4UzJwnpVWOERgNQTwuUbxOq/wYdz7DWOfIR/EZ9Ph2L157k1kY5Qfymv4L0ThNIC+L6PQlGYgr7aCA9n6FowByE+iWMd4Yo4d+7cV5WR/++woqnTVOjU86Wlu8qP3c2EUXXTTP0NiFztv6JE3ZyQv88pn4HnDgxs5zRm5Mo1g2IazRMXamsmCB09qbvIShXHDf2op0Vl8ehu4hD3nI/DbgCqNN2PKBOGGkFZSPzlJp4p3BFGpD8ec7xMOq+ALF8RIRKEVtci/gnRJqb/HukzvZKdML4rSBfEaQFRl3XeMvkVzoXUh36JFxBfKYwjJ0jJYZHA9PXmMUHWXkc/Xi8V/yTGXt0Nqt7Weh/AsGvxs4Yc9T2QPrvXGgLeHt6SyOc3TW6GxVZ0Qq0z1BjEpmALbzKjB01uj8R3zfu5ZGcOVXPiVe8qSjuNSM4VLRR2yXdhQQfxSFoUvRYLu+CPKQlXxbyeqkQnvpSwN37GsyEJLNbqD8bsJ+YhX9VWE/0RhEdym3Eb00eWiOlTl07JeL6KlyaIwbFsX5rMznZJwYHwf4WSiOkSnxu9/9bt/J7mkqe7OpA/ddozGK7NLIiGfo/IKrXzrQYBZeAzNSTXFZeGV4cnkZ4gX5GCfGzfkcgfW3g4M+Yalbvmg6qGwLnGFF19qAfK6CODzIS+ldM7JoSFe3OPfCYSGZhvjBmwVhB7Id3/GLu+IYvpHf2gDJ0/mmb/zGb5wVy8YOOk6zX3PNNfOuWvIPaKTE+w2y91b3n/N94ufXMrShF9hBwMAzkJ797GfPa8hkAto8ym4p+yXklWenfLvFWPf5wl7rpAvGEihbSA76Th73rs68Okh86aWXzicnOBtmFcZ6uim45yH6Xtaa/otf/OJ5DZBO+HXxz/mcz3npBRdccL+54l1g340dcilKAgADIxf1cY973OzR+QFA8dboxCtL0aEBSsHlcZ+wgEfnMxO/jfUpn/Ipc13ypmTxIaDpVLY6fZHBIDJwaPmXiTYz1McQcqub9ja4ooO2etBeDv7zga3qw0/y8U2i/z/RVj9+tVdaijTyXpxt/8c//vHzT1+ZQozGro+zKyM/uugcBPSXwfCwhz3svBk7g81B1mc961lbGrvav0TpQb6xXFiVb4kxTv7t6lzSO0zQo/pnHK/0xLgHedIZL9f73Oc+86zMv15UtjZFJyfHszW/ZzzjGfNhZXS9DO93v/u9Z9LXj5ie//JHGLfBgRs7z5jDtLcn78oPZzJ04g1EcA/lbxCOSidOMBj813HrdH6IMy8NGpRC5aV967d+6/x2YAiiCd4yQsYO0BcSuvyCuke6O6G8qyAtbJUnSK/t5a08PsY4wZa/wQsZJWW1R35tHSHNt4mPfexj5w+z/X+A3qbWVK2RLMts17ZzBZ4ZOW9+X7/gRxtGfdoNlrIKI9+l8eoZu+c973nzL3A0QJftHGmVVt94TlfcixuB/4I0ZQsw3gMa2i0E9/LQTx4RWss88dh1pAniheorXVw8o1f5UBlp5KN+ccZw9Y/6CJVZQrzdVmPYTz0ZgzB6eF7W+sXLTh0cFt6dtT/pTl08/OEP/7LP+7zP+6658A7YV2OnoaAhGm9wGSQYE/zW1Qte8IKNK6644qb/4DRWX76URaP7HxM6V170KP+//bf/dh6Y/pkHiFefeqMz4syZM/MW9q/92q/NaweUhEepnJCBy/hCvOElrIrbDrWxcoA35eNR/dEb8xZHHvImT/H4l4/S1XbeaPFC9206eAZlUijtdX/hhRd6U8672ZTY/zM1+Bk8CmgDiWzREPC0VGzAm1CaEL/1a0HaSAM/6tAPXmZ4Mc3R31De5DaWW0JaA1D6WAadeCnNoDL112brSv1AbHonPxn37FobyN0LVzo6XurKkmt94CpP/1WLjFtbHcPYRmXoP2/dvXRl5PEL29axLN34WkGf1h58uI5yFgANtOJLOfoB2mRMKKMd2uV+lBWZ0gVjSLoy9MP0Em/KjXJXj/LySlOnH9H1b1B5d/7fl00I6YAf/KsPHUFabXdI+brrrps9PHxPs7uXfvd3f/euprL7auxGUpgjCFeNFmw525T4lm/5lrmxoDHyEQrmCWbZGaA8SKdE3giPetSj5t+2B3kJaIniTet4ldYIe3tQOPQNeHnwgf5+Qdsh5cNLHehenHrVKU+dLK0ArvIIypDNGA/KVXasV5w2KpcnIN2ygTjlxVmnu8Md7jDL0zMv17km63WUVEArBa8uV0DHswDFg3uhQaXewphPWbJRvzVY4YILLpjz4VleaWOZIF070ZAHn6vyhVVys+Pn54WsdaKHBhnKiy/54jv6Y32ueDAooTj50Unn6hcB7einF6UpRzcZktpWPFoMHQMqTv/gufoE8UFZQV2le1ZGcK9fa5d6PQO+AG1pxo/Zg3YI8upbV7TUEZ+udA1dQLPvZ93z3Bm9UBuUi2d00GT4tdNa/5Oe9KR59nHnO9/5XT/xEz/xEZvFt8WBbFAgqXM0cFQSSuDtObme89tIHAHJR2it24kXlCWQOlpcV2s6vDW/hZVwliAg+aWjgX600FUmRQP5pO0nRnrRL666tV2baoP0pYLJK3geIe9YbkTxtTnlpFBQOqCbJwLql09Z99VTgJGOUP3utWeEOPyHMa/72ico6+2fsZA+1j+WDeUZ8+FPe8d8UD6IT23U1gZsNARpBrN7PNVXpUF08C+u9IJ2VK58eIORn/gPnpMLSCvOFY2M0rLsks6I6EBXcZUZaY3poG5y0h5B+hiCe2XIs3yuZMhokTdPtzHuRVCZEdElV3kZu8c85jHzVxWmwpdffvln3uUud/nxzexb4kCMHWFoYMYOdDYB+SUTC5PW7HRUikEIdSjUQDQIAuQrj4PDrTGZyo5pCbbnBvAaO0MfkVuD+rBBP/CTsSgunRn7WVwB0r1lPKT2xXke09EUd1C6g/5u5bvkLSzbcJDYioe9YhXPZFEfi3fvKshff0u3fux7WbvmnBebWJdeeumZT/iET9jx/1/vuzZjbhRMDAuMm51Paw3us/ga515j8rjklya++2i6Nx11Vs9UK6WWDy3XkEIt46vT9aDQQA3qZ7iFeA7SRv7OBbVtJ6hv2f48heS25CnaI/9L3qWNspUmTljS2w0qHz16MOoXvckojbwUP+pOGGnAeK8uRl9wH9Q/tsn9btoz8h5qU2nRWgbpY1+Oecc2FL+KTvHVVb09j/nURT9dxUE8jHFQua0QzfKN9IM4baB3Ib6WUM6xNV9bWQZzgsBG1q1udat7bGbZFge+G1tjUzhz9ac+9anzLp9NCo0UryGmUfISiHLKu4eEQRDu5fdLp49+9KPn72G5w3VgNKt3CfEJNON6EOCqa4M61KkebyN1i+M9BXkNLnmk1Qb8b9WGaAo9axM65LZdWfHJC0ajEJ3ixwDVu7wHz/rGVRsqA+LUZ0pYez2rd6xDuUKyG/VgrLs24Fe98kkn2yVfYYwHacJY/1Ju6AviBffoREu92pUM4z+M9cOShyXG/LVREN+6n3t84HkvGGmvkkVtW8pgr0CrkFwgOcKo8/K5Fyddu8Yy1lJ5dDY59bXPyWxwbJ6v/YjpeuNxii1wIMauxsFSKSi5Xzi57LLL5p9u0SA7QBZh5anBCSclr0PR09GuOt8/7TB/9yMA8ouXNz66lxfNkS/oufzxuV9ISdHVodHXLguujB8e7LgJPTvvZ/FZRwpeBOK1nTIo2wvC7/dpp2fn4ywRWED2LF5bta22qlu5Bgz+lnJWFq92DgUbBc7fqUs7ggGOTuXqF3G1VR3y2aDygrNRZFfcvcXuZCNosyUK5x8tXH/cx33c3P7oQ31HVmj4FEl7tQEtoTb1QkkGMPIlvqAe7bRZYweYXmpHUA4frtXlWX/4D//aZF3aYXd0lO8FTp6reIDxHuQRxJOb3U/tM0aaGeEPD+L0T327E6p/RPVXb9iKZnlW8T2i9PRwSY882APxDLjn5OkqBHLwmRljZyeWV3f55ZfPZ23JeNKF+03yfulm9pU4sA0KDXXtvoZrEO8O03ZmzcExq9HyJpDKjoiOeAODUPx38Ysvvng+pkBJKScalF1d8snvWfxS4CPki8/9Apr4pJi9kQ1wA94Cq6tjDgxd5+Nqn4HPwPBaHaL2o4YGkM0d5SgRxWfoDQKwnmF7Hk3GJTlQHDTV71lZz0LP6s1IicOzcgYuA0TB8KBOXjX+ktnYb/UT4NXXK/rZDzLi266nZ+0FPMhPToyTetRpZ9gOsZ/90X5nsaQnH+1D0y/akmX08CyPNmmPe+2BdEB9xbvXN+LpYsadwfV/S+wK48ULiEzQJFfllDGlclzFZ0zpM8PpxdCiezrgPtnE004wNhg8+R2gN8DvdKc7zWn14/mENkDt2Aljm8Ez+bmSX/2lfe61yVVadTnq4odAHTuhU2TwlKc8ZX4ZbuZ76XTd9gjKvhq7SC070/NSMP7ZtdPqPuyVhmHKQKHQ0cFAcSgKWg1OBkE+AiMUhxKf8IQnzP9FTH7KiJYy45t9ycey6dL2URzvVad7/DJCjjcYHNYfbJ/rPG0EvMe/OIOFgWNcDDhGDQ2Ho/Hqf2w88IEPnH+C3rNfdrWW6TtC65mMKHk10MA1ftwLeCTLUV7SQRx5e5l4uTj75md4GL68imgohw7wOhz5YXz9T1BfrzAM3tLaxQNixOy88lS1i1Ib2Bk+BsfAtuv2aZ/2aTd5NWSkDE+WLBwEJlfPecjxD7UTf/gV8Bvcyy8eb9qrbYy8M4h4cIDd4Wt5MjLK8ep8pO5Fo73ooIF/6do7vkySD16CtHRWGUFedaEn3rNfA9Hffg2kMVCaMmeD+FDXiOLj51yB12Tg6nmUhTpqr3hx7snZS8T/mnWg2MvHp4SPeMQj5jTyncq9a5L3tkdQ3n+a8+64i7FXjIJZJSgd783pLe/NrJM1rnwpJdR4KL1n0FB5KSVFZBg8o6Fs11V8jNgu7Www0osPZ9ZsmzP0vACDlDdiQDNkBhRj4t4Uzi4zr44HpZ0GMiMm+IHTDnbyhAQy5E3wgBgmB0/VazNHPQwI2QtkztCo8/a3v/38onAlQ7R4NLxK+dRjeiYwSDw1BtSLRV29oOSlyMCoMUCve93r5sAIMAoMCG/NoDVg++/w2p3XqF4vO9NxvCuHB54c5WbwGRMyZvg8e8PTKXJSTv34GQPdUAdPuPq0W8ibRJ98GFz1miZrs74jv45KaHsD1VqS/mTUzVrwQD5kQTa8vAyffvByY6jlKeBP32m7NinHYPeyIo8MZp4+2eMJ3XH8nA2U3ar8dmlng3E8Rle7oDQyJBNyc/UvGv1iCtnRnfve977zmB/G+gdNDs8bn/jEJ75zJrQC+2rsRuZh+Rw0hNJTSN8huqY4DJkGKKcRo2Ebn+URAD1C4t1QBFAeTfm34qP4MW2MO5cQraCN1hp8bM6rM0AMPt6CE+S+SeWaOz/o/2cwAP6v5p3vfOd5Gscgai86FJ+Sk4dBL60fQhAYOoNBOQPT4DdoDJZ4MrB8l+j/dPjsxj8t5iWq0y9N8NyUl099BicZMwIMrUGNBwa55QP01acuXqsfXLRzxtBRWMrpEKnPBbVVOxlYhl0aQ+fZt5Lq1a+Um4EgL/WiUzvlMRi8DHiJDLT2ySeQT+0la0aWrH1P7ee/yZiXqs3u9QWjRzfpTR6itlsXZGzRpGP4BS8AP06pb+ky4IsBRc/A1GYGVvvQJbuAHrmSgT7AF57wql9bKtAH2qK+XnBeTORB9micLdBNTiOKX5V2NkBn5DO61UE2xqz2NqbpE9lbn/NbdvrY1zV+5Ui7tV+eTVq/ORm7H5yJrsCBeHY7AXNgcBi81lswrbEx7n63UBZ4RAafaVHG01U6wSXc8wl16jjeWP9ejpdisDIozgnqPEaNwlNwA1fgrQjiDR7K7WqwmSK2JscbYCBMdVN8g1s+9TMUvBSDtsFlasbAMq4MjHrITr0GMmOpXjTRMo3g4TC4+ojR4/UohyftIWeBR+dNzNNhdPQzT8gvqlhyUKe2KJMuMNr6TVvUySs10A1uxoF34167XckJj9onTbuUJw9ttS5YPKDHiKvfVRvVo81CLwyywANDrl4GLx2iq9rNA5QPGDiGzmabvNrEePo/CgwX75XxuuMd7zjzy2jxjNHS9gY4L/Me97jH/C8FGUn9yetmIMlOOUZf2z3jn9x5gen1Yej3foNu0peWAbTZmHnVq141y9eLw0uaXPRt+pzz8+/+3b97ySap98GhGDvAJMXQ0daW+n36jFRe206ooZSBElKUBjm4JpDzrQz4UifjZm3SPx5heMQbXDwpHo6BQ4HlpfwGljx41uE8Bd4Tw8IYGbjidX4GqF06hmmEQWupwC9CG6jJAh1rYAYZ+uqVhpZA4RhOdA0o3qFpNAOiPPB6vGkNYnnQkIdHxwB4E2sLfnk2ds7ViSbaI8b+cc+70hZGgcF0xZ8XhyuDhK58ZKcM3WEMvTyt3zEMQV66wfCQvbq0Ey3AJ57QQts0krwYJu1En0zQV48XgTxOFniJaas4LxCeq741VVavfPpLMC23dulFoU7AA8PlzBhDqU0MPX3W52TMkOPX4Nfv+CF35chde5LfcQTetam2kDHdJSvroXZiGUAfJHAQSu/lvqm3t548u289c+bMSuNx9r7vOUCDMKdDKb83vob0pqNUu0XKythR8L59RZ/QpBPMYShCvFFQnp0B2xuL8lpzMfAMJoqfXHSeTlTe4NY2acryQgxYhsOUzFSTweNheGGgU7tdDTSIF1C/F4JQuvrISegeH+pkEE3zTK0YIP0TrzwoBlxdynlxMQD6YexnPNtJZGTR1i7tVs4zoCteGTxqW9NpL0b8MGCOeHjb+9kf09zaq7xnedDJawQDI+MCeJMneeFBWTwx3Dwx/DI4+EE7vr08rL3adLEhRO/IkddhEZ2sGCJGk/zqT4YUT3hVv3oFZb1wpMsnjQ4DGjw8v9noN9zUIR8jQNZ4E8b+Pc7Q9uTMQ/eDFPqa/Bl9xn0pQyDjqdwtpvi7zBErcCjGDjAHlN/UwrSGYug4aaOiboc6WTkbHj5HI6TiU+bDQG2kuDwj1wazq4HVIHDFq07FO543O3C+rz1kxEgZjLwHA4sSyKusQAlSBINlnC4CWnhQn3zgXlxAL7kpq04eGVqgXMYCPW0x1bVWR0HzAPGrjw3YPFJtErQ5qGuMQ1tZXi8jy9tJBl4aBrt6eEj4xo+r8ugkg+hJU0fPeNOunpXJGIF7LySGz33yIl9GUVvx4EWjfTx0L23t5IXjHZbtQoPhBe3BB5mo1z3EZ8/S9DGvr2k4WaIV/fIed2iHNglmRP51A0+djKzJkwNou3YH+TdlcNc5YgUORUKYasCBtTZvfgoifi+dl2DQsoZlp7Nf1i29AXm+oW7gmRn8eReCqYhjJ0IYB1+DC8SNHQs8LC8IUx+LtaZoDAJUhzY3kOIFyAYvo7GqL0L55XVvvY+Hqhya9SFjyhCSvfNu3sLu0ZbOe7X+ZIpd29Bz37N81aOd1QcduWFA1FkZLzSDgNEhX2n0hxcpoIFmcvMszyjH2pAMpJU+yr+y4gT0GX1tNzOx4WF3kBHCAxryq58cXAU6oF3uQzQLUFuqE2944GV6ufHorQnapBCvPtfjjHRAW7SZjtEjXjSZ0SNtt1aZTNJr98lowufOBFfgUIwdpihSna6Bdq0oD2UufTegEILGUnqDzZTReguglxIdFrRP2xoIAu/AOpr1LVNQgzdDohOBDMYBpx11NFB+LwnKz+gxDMqSh/zJ14DjkQTlM7wpSXIsfYQ6TUutx1FA+Xg7pl94YIjIm1fH2wE0BJ4RY6X96ol26d3XthH4Z1hM3bUt2aHTy8I02rRVPJCfPveMz5GmckKQpg4BD8kDyKz1MffJlHx5uDYz7Cb7j3amrq21kWt1RhN9V/rZkgRaeKzt6NcG8CxNEK+MfDwbx3XyIk8KtDO50FUzBeulpur0TFvHZQV9TEaQbDZxtDw70LigM7mopiy8BNCA3SIlVoaQuL4WjKvDAJB+WGAMDAyDxNoMo0f5TbsZO9/6WeS2i2laZnBBHhToTEowGilKYAplIZyXx7Aogz5jVFnlUoY8Bm9L9SQjcfKkONXhHp9CLxA8GPTWG71xGST5TS8Z8QwukDte4sszmkJ9Ii8dGPso40ipya2jHiPPppDWKW0aFKet2oCmOvEFaBV6Rju+1J9seGAMu7VBRj5ZSDO15VFZR7SWaVfbvbLKaVc8oE82Y5+oJ3r1kau+E0J8hgy4QB7GinVBiN5xxtg32sPI+T+zXjZelnapay8ZkBvUL+I2y9966oMbf+RygUMxdhg0IHQgUAYLj9ahGIZlR2+HBme0gGdniuMtaiAcFvAGOslv5jMOlL/B4Gotj6F74QtfOH8O43f2bbPj38AmG51JJmSmrSPQ0c46HeRZ5gvi1UuJGLzyKVt51wyWndBXvOIV82K8ugxaZdzbfTTY0TOdRM89frSzRXdGOWMVn9rTAKXcDVh0GQ1wDzwm3h1aQCYgnffFyFYGXbqgDnzWJnHKS0/+Qd14Btf+x6mjM4y3+tDCX7u6dLV4MNhqK9mlw8oI+lK94uWFjCPeyEoAPBSvrBc4kL37eEUnvoTjDHIhN9Busx3GTv9ZArFW6WWgnfKO7U2fyMKLeLr/7M2k98KhGLuYpXB1ljifwfBQKIUGB51KscY4ipUiRyslMrUx1+eNdBRDegIq/xKl7xe0CfCtXbbMea7aB/iluIwE4+Z4ik+OeHpPe9rT5v+H4FAuL5XR1l7tUS7Zicsw6WhtcF+ABiAohx8DzZTTVxw8GOuc3qaMlt1F/5zoqquu2njOc54zb/vzdJrSoUcB/XCq6Zx28rBMxcGzdjEi+ok3BPhJJiN/2lMbhIxaefU942mdTFztRp93x9hFS7o2VrY+Jb+8BW3VZoedyZ2+kIOvIK6++uqNK6+8cpY7LztZo+Ol5eycFxfPc0xTvzoF8a7i44Ohqh2Mt/zxVlsyYmShjQJaygayRycoqz9r/1FEbRmR3Lqnu70oedP6yTIFL9qhd94sWYTk2hXIgOwmup+xGfVeOLRzdoDRmNVwUyKKJ3ijJiB5pBcghfBceleK4y1JObnAQBCjQpS/+mG83w+gpwPVRUEZut7wrjrWFfAsnhEyeBlqRo6RYYAYE9PI6GX0QByFX8W/ON8TOuXfdE85slDOgDbgeTPyWAKw0eD7WlcvDfXrD2UZHF6NNUID3xRaGxgL5XlakDLz6BhFmxRbyVf8GIpTHp/4tvOKNzJIL+gATws/+pmMrSlqC8+AF4QPIF9re3b4eKvoyWPdFO928R0MdmxGO+TJ8yVr00YHhA08nh2jg8f0Cq/qSsfGtkhzT4YMrjp59JXTd+Rk19lLZKThPjqwfIbl81EEHkc+uy++QCcdSPfPdfSl5R+bPzz7Xuaj0Vtik+4tzpw58/w5YsChGbtVjdQIjTGweR0piWuGbSxLuVxD6SC/gUlJextGq/INmpHGfsMgw6e3MzfcNJ3R471oswHoGiizMga4gekMW4bPm86zNPTybvFPdugkg1FWPDMGQLkGkrZTJh6OaT8vx9VAZwR4P7wmA57s8E7hDHRGzqBnZMiYgeMNCmiqu/qtKTorxyjuRs6VxWdXfOPPBghjJx4tMvDGd2CZsfPsqwfGBC9km45or2fGnTy1tXYzdu61mZFLvvqKEbKebMdbmy2Ut66MZvLHk35juJaQTx5yUh8Z5zWW5vCwJQHt8DyG446xHeQExdWX9Tev7ulPf/rc15Z9bMY41mMM0295tzN2MOX5yMmsPXMyeO/1LxYP1ffVuEID3o6L7XwK5c2di66RkGDGgV3aCErrTU25ok0ZBVBGqH7oup/QMdqhLgOIh2M6e9FFF80/S2U7naJnAOOrDjXweAGMlWM1fhbrRS960fxTNw62Mla98XiFDW7P5AQGVG1LqZJDshVXvaZavGxTCH3hIKtDrX5KC9++EGAAWlBvCqLusS5AH8142Qsqgy+IV3AV1Anl9Vxb8ALSeGemntpFpxhFRk/guTI+TdPl5WX5bthP/3/t137tfIibh2o3ENRDhtWxHeIVHwVITuSDp/ocRhked9QW10Igv/qQ/noRGLN0yovGi4yeyWf8GEu7wVTH+6zbHZpnh/mUQOM1WGdrkAHOi2Hly5eQUpZRyVKk8gUCo9wGJgVuIPT2rX4BPSFF3A+M/EJtyUtyjMC0xUI/g2fqLd0gwqv8aNRWV56Tqa2pJ+/XlJfnxQtRflSG6mUUGUteGvpo4sE3qj5v8vY0XXBOzMfo4l0dB7I+xTNjlB2v4H2oC/CpDoaDgubZBXVpI7qM/G6gzBiAPqBtGjt6a3TFkRT8WTvUduuGPLs82YBnxsqunjYAXi0l8Bq0xcsGDX3jwLbpU+fZrDvGE/m1vjYacvEZLPcwtsNg5j3yIr3AyqMveMn6gC7o59pY2eOM9H4MgdyTgxeO9VJTfXnon5cs+ZBdjs8u8TOTZ/eWzfsZ+zey94gGMrhSuGArnzfBQDXwYVQq8JzwxkHeW9KUx3pVX1SsejOMgt9voI1/A8MVT+qvg03xGBNew4Me9KCNr/mar5n/PaTv/xgchtAg007yUg4YN22znub/uvrHwf4nLoUI6lKHoGxoEDES6vC/Yv02GI9NvZ6dHcMTD9TH6YyJDRYGA/9oMJz4QSu5JvdRIdU91r8bLPtEfdbfvLykCWiKV7dQGXG8zLx5IAP8MYimozxqu3sMDC8WbeVdm7ZbC/SiBO1EN1nKS1/Vm3ED7R5nHEtIL4zlklH9BbXnJGC7tiQLY8SLwCYRD5vu0zunNICsk/8u8amb15twaMaujq0BBOJKWczVx8+gUrRCUKZy5QFlGEogQK4xAYI0+eQfBYfOqID7BQbA4MmbhOoSb7Axejwf3oTT+P5jkqkTI8ToMDjS26XEOxrawfu1kWBB16aCdT5p4Co0MENx1tvsDEozsA1w02lxrt6o5CifPOSVwV1FEz/yuKbEgvu9YOwXYMQZd9exn8nPtLKdURjrKx+II2sGm/fE26RjvDhQrvzW1hxotVGmTmV7Scab9orHT/3hubphrB/kI7+m/OkEA9sZxV4g+HE9CSCT2kIm2tjSSy9Ia9FmILw7smmmAfLKR/ZL3dgGt9u83oRDMXYYTgDLBrg3iCzUaqyBt8QouEJKUjx4pkDOS5lmNa1Z5lenuJ73C7WrgUipm/4YPGRQexkP01CDlxdlIPKsrBv5AJzX1U9BNSVXVjvaqmfsrFWOXg3wDpsiA8WhQAVAS3p5uqLfIC7OPRqu8VEb3Y/yF8QJu0X1BAaHAWoKG+iGFyIDVv14AjzgUQCGMeMsDxmbJtExhl5cNJKns4UGH37QS0a1D8ThKf1BJ/67ll8+8q5/qs86Ia/StToKJwXalYwEehWMS0sPjvuQH2/OrMPmonLkpUw6t0vcYarvvXaLDt3YEcDYgJTTADXFM/iXitx1FJ77ccBRqgTsOAHl9fagcPJLcwWCH4W/n1B/UCfEb/wXjwcdK177eSDecI55+A2vSy65ZJ5icu95XeQgKGMNiMJYbG862yDkETKQyRYMaEqW8aj9+EFTOWnxJo5847d4eRgSxpoBrw8qrx/woy5xu0H9Asp4QfSiUG/tZsDNAnihldEOdcorLn7IgGennDzKenHwpm2KkY38AqNjzdgygV1whki9pbuvLfGyhHxLKLOUHZBb64XKlW+38joOoKPpGHlpm7aKc/rCCQBrmfTIGrslBn0i3ZWstpL1Kky0Kfsdbny6Ebsruc/AcMrgmkK6Chqo4y0kWxw2UMdGJihX8aOiFk/h0ZFuSmJxmwIbdPIs6aWA+4n4MVg6+Mq7iD8diPcUQdsZjrw+zwYog+9t1087WVdzb6DLj3fGwM4sxek4izpc4yWoy7ES+fCyRDIEvARxeEazgap+xgaPDLD24T2Z4stGgPavkvGyfs9jXHTwDPUdvrwQ1GuAyIev1t0Y2JFP5ZTBL1rym/4yeDYu2nQRL6885Okl6QWCB31VHgHS2aA+eaMD5QVxxdemvHoGD63oj+WOM7SDXMb2kKVn/dXxJ8/k4GXuSBHoa/LRl6v0ZztM9I6GsQOdrnPHZyAIBo4COmNjXSUlkl/DMwgUxjNBGdyuKZurOHBux9oWDwgyOt23HrafaLDZPfUNrPNcBj2eG3hQ3TwKHkmDAPBY+xi+dgotsDOAKQB62mbNTpvJiRzFZ/Rqr6s6yVs8GktlJFs06hMQh+e8kIAvB7gtKlPMEQwPjzrDWl3guT4D8cmg59IzNEA+eFBfv7GHLv6iGZKlabApqTT9rR5pfVhv17U2oY2OXUFfktjkIldIXuksHj0nJ/THNrmmB/IVRsjjJWxdGd1R9tE5ztCfZE53tEdwTycEXp3fBaQ7Xj76g7Gr7a5kdhayuPPmdcahGLvdgtLx7ri03sI1mlAoKmUYB+N26EiCDQvKp3xKhy5lFPYTOlRHmwrZLb322mtng2uxnUKrnzEw8Cg3hRAa2PjRPnQy8vhm8ExvO0gLDI48tQF9g1d5xkB6edUrqAdtecnaFdAY5bMT1EE5GTxv5mgDZXY0Bb0xyFPb6kNX5fDZVJwR4JGTIdQG+kAOymdgtJ+3x8PM6MaHOvHC6JG3tqKFX3T6Jzz1mfz0gtehz/CQocQ7j0SekKzUK4+y8qsLD3hT1zhL6SqPdtIFsk/PBffHHWQKGX3t1teu45EiMxVLVzbKgHzLS65kuEe81ybFkTZ2lMQupMVKAwl0vkanELsFQTubZqOCwivfIEupUr79BF61Q2f2n8V0LgOgPp1YW1wpw1IpxAvoZBwMdp6vwRMs2DetG6FM5UKDKVQP4FkY8+8E/Hgp8bYYWQENg5hnK6CPj4wwjHW410bt1n7leVSmOJYixAs2FHzJwEAxsmjKC66eGxy10b2gDjSqRxyZmco67sTTk6f6eeIOp9v8aVZQWe2RN7o9V0f0PYN+ZQCD9MqpzxXtsXxljzPIYBXIw7qoX/uRh5fu6xx63MuGDJJrY2QPeK9fLT6yxk6jNNh6kAOuffal0RRGemG3sCjP2FmDGZXIfWE/QYENPBsNdv8MXDvD/hcFt93RBnl4VeOAqVPjRx6KQR4Gg6spGU+gqZc45xNNbdHjnTSwGMTR2FEg5dSDNrhHA6SPg3QnoMFzpKymIQxfZfHAqyZ3Hi2gD8pVL+8mXrRdX2uzb1hN/637lZdH2wFn+oFXcgH1yaN+9SgD8pALuslQffKJQ5Oxs1nhqI1y0uRjaPWX3VlTTeUz2PIt+6p2yKdeNOTjDeIv+SongPLRkFfbR7rHHbW5PiETJwcYOi8R3rXdcf0A8iQjMksee8Eku1tPZW785GXCkTd2wND5JrNzdw3ivUA5A8p0yLm7FFAofb+hDnR5pRZduecMrX9Gc/3119/0w52MgDZRbINIUK7Ojbd45W0wALyl1rcYNJsWNnQYtrFt0WzgNPChOlwFZbovbScY3Oj3eQ+jazqpPjR4d4yW0EZFvFQnGvErjaEwdeRV6TPppoe8WV6YttIH0K/RMyhMgcVFL6iLLIWMIngmP4bakR8DTpx0slK3JRCeOd3xkomOtOjU3jGA69i2npUtDi11hV5uJwHaWxuB7Om8lwevXV97yZjB6WN9B8lDebJAQ9gjbtqkOLLGTqMIAQwk29GUsbi9Qjk0fQvp14wNuhSe4qWY+4nq5PXw7Ey93DN4Ps5/+ctfPq/jubd2gScDAC+uOj3DTgY633S4X+ywnuQcoYHKq2JQTcnkFcegmbKjy6sIaONrHFBo45csxCWX3UB9oDw+eEiu1s7Ug2dLCNppCm8nWBsb4IwzftHBm/wMOeOir3jE5MZDbjPBC1A5MhIaSO6V1160GjBeCrwyg0y76htwldfLyLfADJ6Xhjh58aWsKZcT/j7TIx91Kqst6Q+6guf0ywAWJz+Z40063qIB0RCnbVD/HGeQYaFnMxNLOvqZM8BTNz6kab8Q6LE+SE57wSTTm9btDvUnnraDhtVgSqfBlN43jxQgRU7ZdoI88nrrK9c3nimitAS9X4hWPBrkXHdTMt6B9uh0V1Ml63jiDQgDxaDwLDBaPBzeoP+wbzrM82EkKIqf6ebxGLDaBDwqi+vyk5t68SGgzzNiQDrCUhq+G4i7Qe0TeHS+CMEDo8PQMjDaqH3iGsDKUWLyzyMjDwbxDW94w/wjpt78+hpNB4CdM9RO6zrqU15daKmLJ0g2XiiAtn6Vz/qeT8Zcm86igZ/yoKXtZO4YD54yVO7JVFkvlb4skR8dwAegKSinvL7ULru7+oJRVl91k5tBrz/E64/qPe7QBv3bmNV2HvIVV1wxy9QLzL8W0HbyNda1XZnkhMZSxrvE286cOfMDbo6ssRtBSAa1hne8orfjbiEvQVMswVoPxed9iA97FOS2UA+jom6dpx2MnYFkwPg+1fqWtxsvjcfGw+ujeoPD4GWwBF6Fz8Lyjgw46xy+9XTw2I8J4J8XwoP1G22MhrIGrvopjTx4MqAMNgpG6eBs3qJooa2M8vjSLvfoM3DazBhZv9OHjJHQTqs2myry5DLmvEFy8/Pndp9Nc0xf8xiBjBlxu+wOj/ejB+rkDRow+JNfezMw+MWfODTIhR5IV84zGbcp4Zl3SFb6tJcRnYSME9qgTnR53tphyubHWV3JQH40yosf+fFNvxnRDKm6jzu0UVvIh76/5jWvmfta3zo7ajagvfTQVX/J60qukLz2KI93TsbuO9wcaWOXEhCSBhMCZTDYKVmKtVsQEpopq40PnlCDW1qDaL9AgdHEu0HKENlNtAbJQPFSeC2Mr/p5QQyTM14Wbw1c9wLjgFdGzTEJ38x6I2oHT8fgNUDJx8BqjcngSVZ4IQcvD3XZJGEYDUqDnKFiiJP9bhRLXhjzaivZ4qv+Iwv8UXb1MnSMOh5NERl2xoDh0z9otEPHc+XZMaIMhboYG3RsHngJWAvVdt4haLM6gdHjWZIhL5rhInN9QaaAJvmQgzj50Weo6Zt2uopHg5FmuJTTVjLFt3zaa+B6geHNp1CWHpw5lIc+VKe6lEFXX+h/sw4hw3ucQfZ0QCATL2E/XmEsWzJwlpbRIwN9Vv/WH+KUTXdd94D3TMbuajc3myrYvXt0HkFJayRopDgn2h/96EfPC/S9tTMoMDYnweR1jMKi6P/6X//r+bfZTGsgGjDeQ3THeHE9b5VenuINZN6BM1cGmo5lAO0U8/oMIgPCs3gDA8/koIzdVutJvEIL6Y56GGQGr0HDKJIRI2LQtIFBRgU8MYxoS1feGpjDyowwg4df+ZL/dhjbrs8E9IHhMRXleTHcGQgGRD484IlxIAttMD1sZ1kbreU41oJmHhC+TO0ZSsaOkUNXe/AhHS3P5IdHhkqaaTsP0SCzRkeu0muH/GTvMLGdczLlPSqb14FfLwU8kpvgJaQ9ycxLBl/OWDJi6ONdu6MB2q1d9RX+HBr3InQvH55GjDJfhV5U0mvbksZBIL5c1S0Yp+omFy8bhu6bv/mb52WURzziEfOPX9BnkFd7axc64vTlVm3dDlP5357qnokfWWOnsyhnAxnyXBgpi/sNlIRJGA1m9ylJSi5enEDw1gr8uogdRG9Q8crLuxTsMh4tIQXCL6ToIK4yibn8S0j31jPIWtPTLgPDFQ2ysLbjjd80MeAPKBMDg5ay2oS28nhzjx4o75583TOiDL8Bjc+teN0KaAsNtGRB/t7ivBy8MUoMsb40tZVO/rwj9WufDR38aKd2xxP68msXGTGejBG6GTbGQ5CHHKB2kwl6BhqDap2o9b/4FuT1wkGbJ8rzlSfa5ffS9MJh9HpJgHoYY21l9OiqcgZtLxnGEtKP+lBb0WLoGOL6LtryCp7HOOgZ/9rvGV3B80GgukPtUDdZAn544l7Ez372s+flFcsST3jCE+aDxAeMD5x4+ZMja+yA0AiLcutsncUQ+G9cz3zmM+d1LoozgoALmlZHL4Eer8F6lzUDno38DdAlpKG5FaQnSjy7Nxiqv/J5BqH48rum2O4BPYOHHAyWVW85eYWUCzxHZ5k/SEMXj4wAkKl48t5KHkvUxmV+cdLwhQfGx+Bn1A346mYIDGxGj4xcGeBkqaw8Y/vIi8HrxSDPGPBCbsoI6omXjFayJlPxlQVlGWnyEFf52uheuXjFJ1Q+yCct+iOk1e9j3fE1Ql4Y843Yqv6DhDqrV/u2gjby7jkpz33uc2fZG3t+zsyLTfpSd/YLE393nHh725E2dkAIKRhhGiDetNxg6yCMn0FZPqCAQFk1T+cvr8oYINYMvuEbvmGeNqA/vv0SzVJ5xKuvgTQaH2nCsuOjpZw0+ZXHs/IGvbQG4U5QrvaOQBcd9aHjWTs9k2EKZQDHNzqlQ7zWpt2gMlA5fAiQbPEy8uNaHunxVAB5hDGO7ATPyhXfNagL1DWWD8vnkWdl8K3udMlzAZSXpv9cxdd/8mtPckWXrOUpbiugFe/pZPXGM/ryoOsFAe7jW11jm5PhfgPdZLOEeDxpg7XLpzzlKfParLXYJz/5ybN35yWXXA4CEw9fMtF+/cFQ30fo9FHpKJKpByPlEKtnaSkEEG7KCQmxZ/SaApoGWTg2rdoL0MiYRFeHUb68TVcBP/K4QgqIBr7xR1lNawwOkF9ZgyiFRn9sm3JojEFc9AVQR/WAshkVqEy8o199u8VYnxdSMmiwoy241868Ifc8SsGzdHTQkB+v0cZPcsHf2H73Qn2QrKG0aGRIXAu1V55oVq+y+lpbogNd5cW7NmlHecVXT/nGfhh5DNonP17kQ2fsv+qUTx7pdCeaUH3yjKH4/UZywo+grlDdNl+ss1sWICfrsAJ5kdHI/wHgNv4caA3nijq8DgbPFMvirUVra1gpfvmUA3GrhFjHAM/QTqBjDwbR2FGw6rnOjX71uk/5IEUtT8o+5hcYNGiABc/CWAdUrvhlqEzK16CShn/PGdHatyzrfrdAbxy4Dc7a48qoLQdsqC1BenLCv0E6DlT0yJhRcS+PdgjoJHflyyNNvtLFj/xId/Usv6BNdEI5KE0+qN2exddmGPlQPhryVr68S1TP2I6xXG0ZeQZXoXzdj+X2E+hFs3riK4jDh7U6mzXk6Tyh/9TG6IH05HNAmD+sP7LTWGxRcJ1OGKNQCcZg9V/0BW8MStGAk1cZZd0nSFflUzLPgl00vxFnZ8jieAqmrOBeAM8NPMo4Qhq+eCXqZ5TlqayOtmht3UodjlZw4eWXdz8R7wK5aHPy8Jwslm0YIW+8bwf05NWmYB3Noj55MEze4OPXC4xN3lD9YQGbjKS1eE/W6JPnyCuZoW9nG13l0ImuoB7lrLvJgxd07YLbWBjrDuhUn6Bdrr0YMpIheaKNHy9P8BIW5K0sOaQP6V59AdLwt5Q5nsY88SwuzzHeBPFojHSkyyt9vxBP5BO0R71jHNl/y7d8y/z/UvDgyJQTb3bdk5Fyy77YL0xtf/XEz1cceWOXghOsOIJ0JRhzfxsVr33ta2flB/F1QkpZJ2ekdIR7ypeiOIbw+Mc/fj6/RuESvDShznOvLp3TWkOHSxmydhmVt5vGoBnoynPlHT1xtMQuY5/AgfIMBMWGBqr6as/Ik7jloAjKNeCjAeVXVhvwKy0vqTTPQm3eLciEPG0+WB5wmNbgp9TOEjp+IQ/5irPzaimCjPDTryeTjQPfBgL+hPqV4fKycP7NZ1t2Ox38VQ6/ZN0g0ga0bYioG1/iLYj7NR27vQwfOZENY9VxHS89u6z6WJ0W16V7VgYd0PfkqE9tmKmHzmqbNuNFm/GuHm2XTk54zliJsytsR5oh1hZpaJMhGvJI0ybyUJ6uycNw2xFWr7qSWX0P+23s8A2j8V9CHl7dN33TN81HeZx8+Bf/4l/MR75Am9LRverbbjHR/qmJ9qcd6Q0KrI0DOqUhIKAE11577ezdGVgplE6VV9nerMoURwkYlYydeAumOsH/eaDI8suLB3QzNO5Bx7inbH2n6oycox8Zu46IdODXoDNddkzC7q/zRf6VIR4dIKYUBpt64623Onp4ih8813V4yTgqR+Edq2C41Q/ySxcM5r40IEPtVSZ5GTTWUwy8vYARIgeHRp2O1ycMBfoGKKOEZ7JglMSp15WxZ+xcLU8YDP2+HGgzY4U2w8ObZ+zIumMn5IOuQA5k5vyWNuoXRkHdplEMGY+e4ZI3Y8tooeO8ob7xWaE2ObDcZ174ZcTw5tnxGeUE9/qN8ZHPFT1yrd2u5ID3dFU6OaUzeJeGHr0BhtKRFPoEPKZ2tn0X7YA5PSarDFsGCQ/qSY/3A+jBKprahwe8Pe95z5v/17G22IHl5THa5N4YA/cHgYn+Oya9/4RjsRtrgBIE4QkUxsBy9bZ4/vOfPyujzqcwFFc+naDD3aOjqeLQK51iiPcWNpW1M4uGcnVEStJzxsab3sftr371q2/6UoFxoli8OoouX/Xj2YBybyD7JzoGNeV+5StfOf8DbIeB1aOsdmSU8aNuaepPNmh7xp8Bo4zT6L44EDIY8ihb2x3fwTdDjS4eeCnurYcy+r65ZQx2gjJAmX3m5dAor5uixzujgBf1N60UlDX4411eB379W0mbUNK0U3kvCjJSB8MpTpq28bgYF/WJy9vm/XgmH8Yi46MMQ0AWvfDig8HRdv83Fg92/8lLYMC1Qf6uaNRndEdd2qLuZKpO+d3XF/Wp+vHqGp/4kEe6OqSjoX31oXg0lHGo+dJLL52vIF3+Zgry7Te0A2oX4BnUn+dpecinjl4wPgjw70KBjPCoDFrafBCYePuTiccPPPLfxhJEAiRUHetaoGAE6jMjAgZKQPjSCVCHe46W+wLIp6x8PC7KTvHHuqWr27P8ppy+Ob3qqqvmgc2IyWPA+azJAqxpqrN8gqmTtxl+WmsyQE2n0PStIK+FAjCUyvCwGC6KwJAwEgZPnhD+HY71FYBpXyf4TZcNHGkUrDbg271y6JAdXnguPB88MdiMkLooot8ZIwtQJ17IwRUd9AT5eXPWZfQFHgAf6kXHUoGD3Dwrhr8vHtwLeOe18Krufve7z56luvDI6yUjHinjoxza0L+hZJjIgjcmTtsNcu3RXvf6lxekHn1Gd2qXPsUrz9InavqP8RLHALnqB/JSv5CRIit18lz0BZkw9up2r6w6vFRN5QTt5IGTjRMGyuvzvB4eK55Kwy964tRNXtrlRcUL9ZLK2NY36hVA/d3vB9AX0B3Hh2fAqxeEXzfBqxeo/5anX/FNZhn1wkFgonvzMxOOhbEL7uusrrw7QvXWz2tK2JUdnwWKIASdpByl1REMDYOijlFBKutKEa+77rrZszQ90pmmNgzdQx7ykFnxDDprcq68GkptIDFyBrqBhn9XHiKDIZ8zf/2DagMCD6ZI6jFg0WCoGDeD3H8e44kY6NbAGAf05TG4DezaiJZ7g0J5SmedSXu0UzvyvMA0kPGXpu0pNFruxamP/J179AZHS3xl8MzAUHb8osmw8s4MXANFHvKzjqYtvvclJ+m8T59t8d7xysComwFiCMiJIWXsGBFTOcaBIeGZyqtN6tFmZ7vE41OQ3ssNb+r33TI9EGdQ9s0wY2canU6JE8jIjxWYHTDmZIJXRp/86ZWAR33rqwG/4aaMK2/WjzqQkxccg4dn+iGd4aUD+oWeimfkGAs8o0nPPCd3vLt39Vyf7BeSAdAHchIn4JGcXvKSl8xX/Wqard3xJz/eoOtBYTJzLzkWv3qyHQiJcCmhAWcgiKuDpY2dX1hCnvIZLAyTZ4PfYBB0aHktwJuuGSwgH+NCWb3dlaeMBomBJTCgjB+PiydjfU55a08GBcPE0Bm4BjvPRF4K7qN5a4IGloHhzc+wyWfwGiDy8wzwiR5+tKXvKymgNIbF4MaPfNqCF2kFAw3UgbbyyiUjecTldfn8h+H3fW8yyyPEKz4ZELTQMHC12wvKMx55PQxFGzf6Th5G1C+h2JRAG6SRL8PUd6QMH6ND1uRuPdCze4ZOW/FEftrOQxTQwi9jy8BJZzTR1078aTsw0NYLyUe78M2IqUsZv7XHSDN0jLT2aZd2u+KXd8v7wxeetVkaGvpbHBrJhSzMDMiW3Oi4Nionn372qyGMuz4ZMer6Vrp/tiA3ukB26OK3F5EXs5+yf9WrXjV7oV5yZENHAZ/K6Bc0lD1ITHVcfbA1nCc06L2162zCI0yCrJPdC0uI03EUmME0wHgUQNkZCZBPR+ogRqqppc6kdAyReOtu8uFB2cp5W8tnYF500UWzR2ZAme5QVOt3AuX21gPtMQiVcy9op0Hr3jUjBAaMKSDajKBBXZubNoD2goFi0GqndgX3Bhavs7xdwb0ypnR+YYWxIzsemzTy5tEY0Ph3xQsk04wvGTRtZzi0VXnyJUvTY9/VMnT4J0tAn5fLG1autiVvsmEkeBP95Lf2MhSMYO0W1MfbzQPD8xL6F2/Qy43Hou8YKOXEyaf++OB5yadOQT51yyePDRQGVDu90OgJHbAUcs973nM2vrw28kFfP5KZOhlJdYhLLoBuIey3QWlcQXXre/1qZuElqD28UC8wBh4aT8A49gI7SEx8XnAijB1hUnhvTYpUp44Du05PAeok8CyPAW6A2XXzFtUpOtFgGMFDyMtQRtCR3uzu/cqF31bTkYK3nPooN5ryUFweoA2Rxz72sRsPfvCD50FpYMiLtryMrrooDaPKuKKDhueR92gz/tZwDBTGT9zYBvl7ZigNPFdtHeXiHu+M8WhkwPSXcWPkDFIyyfsJDAZPhXeiPnwI2lTQTv2HT33HQImTXx+og5cU8CHNYG/dixeNV7JAH29CMmQU6YcppCmhurSFHARlyYAhYzT0Gc+7+tIntNFUDyjDiOszBkr70atuUJ6Bau0PkrErj5quXHvttfM3o6brPHkvhn41mTekHnX0wsKrdtGF1u8C/sgoPqE69xPaU5uqEz/6Vb85YQBmLGYY+mwJ5Q+CtyUm/k6GsSMsA8V0xnSBQhA8LAfgTjA4bDgYwLwa5XWIzkx5KFvxOtfA8czI6FRx3/md3zn/qjAjkDcA8jWweGjW+OyaMtSMAlroyqMebaHMPCbQLjS0WT73eXfyCowHQ+OKjjgwELVBOfeAtkHcwB/baAAx/NYTeXlBm+w+v+xlL5t3dBkHRoQ3YgCqD3/qpuAGqnpqj4FvMJMTqKf+wgN+yMEUkJfdUoHy6gIvC948eWtn7ZGHPAR1oau9PCseLx1xT17qkK/+QIecDVRrj/TAvR1YnzkJdAI9ZdUFdCb+AT1tUz959lKSjyH0wtI2xsDUn2fsF4z9VJX/b2yNi8GQH59kSiaeyUpb8SCQc8ZCHUJxpZd2EKhdtU19pvqmsM6UGpem2Dxs/OCd3OovctIHB42Jr1ueCGNH4BTMm9CUwpsUCJTwV3V0SrEKlJqx41Gh0eCl4OANqx7GjTJSdMYgg8DQyG/A2D001Wu3sTrxi0/ldTgDYLClCAY1hZe/NSjKIh3vtcm1QWBQpXjKu6ZcGdHa0EDFu4HkKg4/6lSWh8HYWHdxcNvANCAZcobOAKXgDLbNB1MtbdI2MkNLm8ShWZ3uxz7Bkzh8ZMyAl827YxwAj8qRL2/HtJRs4rf+bpCLyygxrjYtGOVkKQ+g2QvDbrR2Xn311RtPf/rT558juvLKK+dzYtrtkyfTTkAbzwykgL9o4gU8a5M60LZTbdH+Oc95zsYLXvCC2aNj7Oia/paHccc7OeILr/oiHZKWLHp5yKuu6k+mIJ9wEIi2+rRZ8HLwMtRu3rflFNN3qI9cV8nroDDx+LEnxthRaG8Rh2FNnSgIYaYUoc4JCRvcC5TJWpEFZspXHh0K6rI4bOB464I3tR+ptPZi6mdaS1E9938HGCNIYdGt06H6IT4NwLyOjAWll6aNoXLiDADKL3+GurTa0LVBzuAy3trEW2JE8NYGhHOABqlB72qAaoe1MFNm0y2eavWp2yAkH/TFB8bL1Jg88KRu/DSIlVcvmRrkoX7jLZo6uqINyiePZIde7cwokCX62oZ/xso9ftFSpr70wnOmT3DPE7NRhLf4FNBg9F3Vq334rn3yqJ9H7GVxzTXXzMGvgKDNk6vtprV0hcGrj/GX7rgfA7rapL9HxBskj4OAOpK9oC30xUvKeiJDxzEgW+2rj5TzrA14c3/A+OBjb+wSWErNu2DwDFbIqGzX+SnkmMcunR8I0HmwLGOg2WHSkU0zrKv1U+r4Ml0yiBhNHp5FdoNAXnzhW33y4KE63FPi3PumPmgKPAsDFeJZfgrlbWowMrjyMdbaYmphALlqE2XM6KqTMTUN9Q9tnIVivKxtSeNxkIXzUoLzgOgzjI4T8OzkzaNDF0/iGCXt0z+1T/vx6ZryJwvlxVngxm/tVF5692STfNBUh3Ttqc/lQ7c8Dayg/nhQnjHEM6+RwScPL628SIM3bxzQSu7q8yxkzMmt+hh09ZsGNy1Hi5dpzRFtHmtTQDvkrRtGVx+pK5mBe+0UQvkD3pLdfgNdPFSnabjpP96t1dlcMT7orfTyuo79cVD8Dbj1sTd2BJbQCNSaHSWlQGEcKEukCCkQOhSYwbDmILgfDRSYytpQsJ3OVc+4UnIuvGmfqQn33VqcRXYHbvvlB4ZBXQ24Ot11DOo0nWMka6tBxFig443vioZ7/No0UNcrXvGK2QszDTNt8h2xT3fEOezJaBlUDAvZGdC8NGfFvuIrvmJ+cZBNRhQfjBx5WjPTfhsEBm3ykSYvkIn2k6e2JGtGxbQSXWVMARkIaQa0Ky9Ifeh6zgi6l1cdZCG9PlGH5wxk9LWt/vUM0Yq2wENi2BwNedCDHjT/irXgByYFMrGryDABusov9Qs/BrugPvzIQ2dMpb/kS75k/qrA1wToP/KRj9x4wAMeMHvJDLiXJoPoJQfapS2tb42yWCUDIeNy0Kg+Qb8wdl7q9NumkJcFPpOVfGQyyk1bvGwOGLc69saujqdQFMHg8jYxCJti1hlAuMtAUVIOtNzrCGt3ph0GHsUVV14wyG0u3P/+958HvukzHnQ6746xsX5hcRZPjKbpH++I8UthdfQ4CNGnwNrW9AjwJ64jCOLFqVMZa4N280yRrDnZ3TPtdB6QkfPs39cxftdee+28C2jaxHAoT4b44N34gsAvODPk6tT22s8oWB91hCYZ45OxbYAanAw/2TVQQ3m1XXvRb9od1JMR10bP9Y+24wFdwBfIg450UFae0l3VBdrpXnry1W+gr3y3bAOE9y5oL0OnLzPm+PESYpzIXlvRZbx5zox1fSyN50amforc7juDetFFF82fxj30oQ+dN08YQy8JPKVn6tEm02t6qJ3aot89S6tdkEyVE4oLyXKEusS7Vu8SIz3QVnm1T181hSUTL0qnASwtJWc8yxuvriNfB4zjb+wgJdZZgreJNTXxBlmdtAzlD2OaTjQoGaXx3JzOkq6jKb1pGm+I8joMbN2rNFNILj0DZzDwZgxo60G+BjC9xTeaKQJ+XA1aEO8+BaE0vd0b2GgaCBStHT1G1vqSwEvgDRoYGSB1tA5oYOHZc0aHETO4TWkZcsZFm3hlpq3ieM9kAcq4H9tiAKgXfbIbjZN0UEabyTs+GnDSog/yoYNPfLiipQy4CtEc+8tztFy1BX/qkeZZf7tK1x6BnNWBVkY2GSmHZ2XQqYwwor4i06b2pq+1gY7yFjOyPEjTaPLC48gbPtDHI+NMx/S9fJBcQ20eIS4Za4MrKIu+sBskF+X1c0eQzGS8JC3x7JbW+cCxN3Z1ZoOLsjMqprMG407Crrx8DcJRQXg+jEeDSL5oulJi63cU1UFeu5J9zkXJveHtytrh49lRYMoq3jSyw7JoUbyxngZvoTqlUzC8oqU8Y+p8n2lp07zKyT8GPOBRMPA8o2vQkQE+8O7Qqk+x+r+e8jNybUgYvA1sdHlr6osGD4dxzSsOIy/jABOSv/Ku4pYgc0YHv9LlBWXHUNkxDkb61VG/yCNuFTIQ8tQedKrfS0g8OmN7gTzxO3qk0UlmPHbeHY/IFJAhBPwxdvqVcQV16nf8ZHx3C/RG/j0LyUjYDslNPlf9bF2YnjN2rdUZf/g7Kjj2xm6EjqujTAd4IDq1jlmGkHKL6z7lschv08HCMWVLOdClwJ4NcopsquOgMKPnzebtTSEtSvPmeIjW8RgiSuGHBJzFQxsddbuGDFbeA6hbPvHyUiYDoY0IBnUVom0qRRmtDzFe3sIGFbpoaUuemDbxVJ1P8wsgD3zgA+f2+eyLIRwHNR5MXxg2dWk3Q0d+aMpb2/CuLvnGvpAu1GdC6F463gpB+shPtMOq/KAM40MGjFVGb5kfeC/WLLW18uVRl/JLPtIpbQY6E6Rl+MgDDza1rBta32PE5Bf0P6NClvImK3ks3ah7FdQxykHZ4orvHp+1ayeUz5VMbGDRbzzZIDSNJRvPu6V50Dj2xm7stBQVeHa8Em8XykLw5RV6DnW0zoGMGeVy1sx0lJdnEEM0KI8BbgAwDtYKfZRtOmK3Ms8JHcdQeHiUAk0eo+ks2gwDqBfd+Bn5hpRfPnEpPU/SIDF9V6fpUjt9fcrkaAiDbJ3RN7zikpfByDDho4GZoppitYbnqp7aHl8ZAlfxBqeXg+C5QQ3JucC4ko/BTJZoC+Udr2jpA/mUGVE5NOWrzBLah0btJIPkoEzl0HKPHmiLF1cbVtKVi1dtVK9nfQT6SXn6gd/qBPHyVo+yxZcvPYvn2jXmYfAyrtuhMq4Q7a2QLAry19+e8YKeabTlEy87ukbv6RqMZQ4ZJ+MLijojhaUUDI81J14JbwZ0slDH6eixI6IDo1LoTEbJFJHSQmnq9BZWX2AMfOPKE3I0wy9bMDyU3U8pMXamr7w8u6do8/wMpowdvgweRgztpiruBV6AdHk9Wx9Rp19csdNnh094+MMfPsf5rTPrihbEGS1GUH3aRkm1yz2DNcokI2X6xcvjRTSAl7JrMEIDQbyBH98wGgjpDAcjiQ+GBG3p4wCuX6C8rmFMj6YrWoXSGEr1MK6MsqD94gXP8ss7tlF7pMsrDY/a5up5NOiliZOGVwFfIA4d9WhnL7DSqj/gg9zkc5VG3mhqB95GSFcm/j0v48Z7WD5DPIzx0RLokHFhvU6b26FPFng9Ijj+X1DUGQQNDEpKw8DwsrxllgOnQbkKOpaylYdSOTLCSOWBpeApSMrgqqPtqFm/u+SSS+ZFfka3w84UFE2wY+dUfT/+mZHNUBgcBfFQfeVDk0enDgbt677u6za+/uu/fuMxj3nMbPAYP892/Xh1dhQZL4PEdDrvK2OVTLsa/BkP6EqR40mbPZOzgCcDUz1eNgxdA0Ba+ZQxBZPuqow2eW7zJSgH+GWU8QUZlPqLbORdBsCvchmf4rpGY1kGT+jib2y/l5B45fChTeSYF1d9jDN51+9oyK/sEuoYvTV8JB/3aConziYH+Sbb7aBOtJd14n1Vv4P78Rk844FOWCt2LtBSjLVrxs7L/iji2Bs7GDvEVWf29rV+wLNifFJeGMtA9+WJjqBjTV/sdo6HPaVREnVR6AaKeM+uDIsFfV6exWeKoLwBK109FIWH54pWygfojANHGcG9uAwUJbZh0CAxMHh/DQZpgjg0M0xoUFrlbexITwbqkS5Nfs/Fl2e8xluyxIM60XVfefzWHuWk4dNgYRzlU8Y02zOgWV2Mhh1mhnpE9CFDsUT8qX/sL7wI8T5CnLzyjcaXrDLkpclLnvrFvSt5jx4jSEumaCuDp7F+z4I00P7yKkdmXui8bf2+E9BWjuGlf3jx7JoskgOMvIyIDvlbivGypiPGmRkGeaAhX7SOAm7UnmMMQifUFMIbbhx4FLJfQ9EJOmXE2KF1UHHKGzSu6PPuGCVrWyCfujIcDUZosBnI1rwogl02i/ueK4MGhWboTCMNCPHS8erelTKjxduh5Bm16hmVFBo4ggGH/9LjE93qJzfrfGhrb1AmeTK6eSZLZHTRclUO/Yzt6HngBS1tLa865JfPleHTZ8rD2DaGg7zsaLvXhjEdPAvRD+opLYgz+AUvm3Qp1B9kkFFQhiHuBSKPOO0vPdQPyqMD7oXi5Reqg3xMtVtH1c7aEg/khF6yXwKtUH3WnXljDpJrK6CJjzDew0gnqJex80MJ1p9tdFnPZXxrLzmuKntYOPbGDupISJlSBELv118ppXwpYgoalh0z0gVTTjuzOpinx8OgKOpCi8Kl7OKEFMeAt3Brp9YmAc9F/tIpX18M4Ak9dRv8BhXe0WPsKKl65KudnvEiP0Morra6poDupfdcOjCm6lI3lD+gLwDexwHm3qBr4ODH1bM2VR/k6ZhGKiedoTG4DXJg5PL04mdsC/lb8/SCqO3Rh+qTRl4GZjJGL5oBD+rOoI9tqz/UIQ3QFq8/9A3UTn0wyg3Qw0uIVzTlRR898Z7Jo88MzSgscaAvrb4lP+3SvuhB98s48rVr6gSAqSd5gLobK4APUIeAd3yCq3S8mOV4+YPdV+OMDiW7+D0iOBk/BED4Bn0YO028z6Cc9reRQOHyMqTXGa4pXCgNPZ1MqXl3vlLgujN6jnsYIA3aFDoelCvOVNppfF4eXuSpDm/wFufBNaWhiBAdB4Upv4EXDXnHARxdIANtXqajJ066e4OmfPFR3cAzZijHttZOyCsF8Z6trZly5pmAq7LjYNB+vxrDixGvHp6dkDEZ+wtdg82p/eQC6hXwUX50nUG8/vrr57VR6RmMwEMzUMUVj4+gjHpqQ+1Dh8yk0QP35Dm2tbJkEE3P4sk5WfeMb0aMnvnyxa8082TVB2QDDL4NL+Xi2X3PaLkHuiKv0wDXXnvt/EmhZyCrsc/V7z5ZuC/gX7qXjKNT5M+RsF7sFADe4kW+6j9sTDzd/EQYu1VI4EDhfC/bQU1KqSMoT0oJOnN8hjoceHIGpV+qeNrTnjYrol+uYPB0KmNgwEBlKDUFka5OSmWNpXWW4nkxyjc4BAMpg4FnYBBbnEdXfAqozG6hrQ145fClfnS1c6QpNDjll1c7DeraqVx50FUWDfwyYDwqdULTP94b4yCvwahdgvJk4yXFG7b5AtpaffKRu0Bm8qPPYKsXDTTRtq7k8zmf7zn+w3CgJQ+48rS9gPCTwdceSNbqltcVXffi64NePsrFZ/nIihfoWrw8eJZfG6KrbTbDvEy92BglBrsXhlB95Mvou0L1Al7QlxdN034eXT9EgA6avMix38TXduXxLE0e0F5eJ/6kO6+pn8a1WWHUj6OAE2HsdMIYQsoDOsOWuDUFoMxBR3rWcSM8C3UYBaA0pk8GkP+N4IP/PpNRt4FBCVNISImkUywD31U+UIfzSd6QvL+UBWpTCuiqjhTVVEZeA7T8u0EDM9rA2HkZUFg8Jz9X8omn4LmyGQj5k7k25rEK+F6FysRLbXDA1nqraT9DBPLhjWx9ymeKxyDUd8nClWx8paKfDE50eR/kqA/ID9Cqr9QfrfhwVSfZCO7BVX4GFi0vCfWilQzUlcGXb5SBfGgkO+Cx85hMX33yJ4+XQ/XXN/IrJ02daONbv2ao5MM7D1D7fQttvQ4P6OSFxStojyAekgGagnjGEo/W6vSLPjK2Mm7y4UP9RwnH3tjpjAIQdkEnds9z8r0howLl1yENNHBf51OeBh8axRXsankDM3zOzbWuQhELFECgABaHTYMpnvUSdMvnWIojMt7+KRZk0DJOo0dlwHrrMyielcHXbmCg1D5Q1oBUT/RLA8/FaaOynvFeenKTR3qesCvDlyzzJrQLLXVLE9TPOCiDD1/C+PTIFc/JRb8pz7vwsiFb5RvAZEPOfuFFHp9iOQpkCUE6vjJ2eDUt88LCl4AvsgZ8aJu2op8RAV4OPtBSngxd0wO0tYfBqc34RBPkwQ9jxXiYZppiOmjuxapesuCN0i+GSl71SCcvdbvKS0b4U5eXAaNkOuz3CF2V9VIbg3biIeApQ4X/2iqPdvmRC3oszYzJywgd7YJkBZU9Cjj2/11shM6o07ofg47iyltnSNEphw7RUfLAqo6qA+VxL0in7N1TMErNkPklDMrYuoqFXG9WyueKD8gI+6koi7w2MvBJwRnTvrrwCyxgDYt3YnCiDZ7t8OIvHneCPN7QFqwdaFafaQijy7tMLui5RtM9JR/rMYAZFuuYtUue5CIvj1o7xZO/waJeg9dAQQsd+U1b5SULxkUc/hgoMiUf+dEyeCHDxLCgzwBap/PDqV4g1pSsl/KODFYenymw8mhltNB0eJpxJA9Qv77Qh+h6sdEX/AFDS5am5jwtxlX72gCQF8/kwVvtRyrUTQ8Zpfi1ROLlSX8YdrzJo11kiw/8MEboMqzoelFqm7zq9RJGj+H0zao200Nl6BxPjJGyA6+8+PqsvvUMxakX7euuu27mV1k/V+W7aXX3IhppQNfDxMT7O06ssVtCPAUxaCiSTtOZOqWOdu8qrw4DHQzFucov3gDTwRk5aycGvakVg2a6S+kYuH7x1gJ5BoGyWO+wQ9uH04wMA8C4WV8xnaH86Ks/RWLsDDCDQLuUZVCU3wl4N7ApLAOFT3IRx+OwnsjgMUKQTArxQQ6Mj4GNTzvVDFJQD/kY6MnL2hNjQE4GH9poMTZoeeZ988AYE23DU+3CI/lEN0PAk0ObASVnA10d8vipJsaOMeIx+WKlI0ToqBPNPDpGDg8MkzReE4OEpv/HQfagDBr6hvw80y3tY3A9g7ajoa4MuzL0QD+jaTkEfVNX7cCHfMqQi5ChIw9yYSzFkR0ZdKxEu+kcur2AtK3+c/bTt9G+3yYT/ageaRkp9eAhD1QcWXs5+jl5Xiad5S1bC6886M9oQPGHjHefGGNHoNsJldLmrhsYBnhvcp3SAB6fo+e5QDGAsnmbUWLKRulMNRg80xHKboB4FngRBgmF4Wn4GL//pepf5vEk0AOKS/EtqPvmUDl1Uz5KL93gosApO4/MAEV7J2iDweB/Khj8FFe7TY3UwUt0+DnPpTYvZax+7TQ96jf68AnJEj38oU3mjBFjkPwNLmUYBrJUp4PgflXFBoZ03h0DxAiTkYCuwa4smaib4fAyQZ8xYVjswvM+eIr6HZ8MgHtl0deXGXb3DID+MIjxpM/wq0+8yPBDl/CsL+TpJcXYkKfBj5Z8ApCHPNKtM+KT587rwjue5VFO0JfkgTd89ow/POiX9JWhIwP18zw965+MEJmRoZkBnXMmzk+hoUuW8jBsY/+Kx4c4dNDX13aHvVj9pFn/rhMfyrsG9+gfEbz7ZpOgjs6k+gBQ8wjeAGQcTAuf8YxnzJ4NRa2DXess9xk8NBrwQSdSQgOWAnlbmh6kXKYzBoKyrfNQBvfy22m0DsV7QIcCqw94By9/+cvnnV730g0Ygxu/6IhDnyExMP26sKkwg6eu7YDG85///NnDMTjiEX1G0ydlDESf/WiT9moXOcjvmZExsPBKpnkP1Z/cBPHqbeAnd3KST9vd26Rh/A0kz2hJk4eseSleHrxIdfPQebjkIA+aZIl3p/l5iL6RNjgNVmfMGCz581q0j7HSJsE009SMUZAmMEamhMq2i8wI1mbGhO54CWkjntMR6fLiT3sEcQyfvO7VkZzkU1aaF49lCn2NX2nyMUTqNo0F9YI80rWXPsrjRaNv8WSpxEvWtWl6Y6N7dXjGUzLiwfpdRv+EyGzFZ2E+Q3StvfFeO7RhpH2YmPh6x6kwdgUDzKA2ffrmb/7m2bOhRHWKTtK5FCmx6DRBes/yuKInH+UxFeU9oCHegKDUaFE08d7Mdq9MERvI6hYMHnkoBgX1xudN8OoosvrlkY6mK2PDABgQfkrcYvFuPDtKbKpnysTLAHIBvPGsGGKDQV5tbICqGy/yu5KlaRNDop1gECunXcrhtWfBvbbWfoZA2xgZBsr6kxP56JC1PLUZD+Sj7bxlniJjh0c00fEy8QIwtbf+loHFH+NomgjitYEOkKM6PTNceFA2vpXjuXtZ4kX78Y8Xz+r1TP7xglZwz/DJqy55ql+bkoVyDLE4+fHEo1UP2uLxFB1tZ8yUlY4OmpZIGH0eLIMoTjpa5INfIFNlAU9oA7l7BnXqZ5s9T37yk2d9o+8XX3zx/NLGB31PVqCscvhsvBwmJn5+5cQbO9BEQWfoZJ1jjeSpT33q7CVktOosCjdCRyUm9wIlESev/x/gY39rIBTK4DVgdDIl0+HyeW5QhJS9OlzFoYEvA57yK4839cafdDwbNN7kTfuURyvFk0ecsuqWZtAaQGjUfryDQcIYJ4v4i677aOMzXuWV7lq5eFYWktsY5MWXOqu3uuVHRxugesWRi4GecUBLfkZCWxikjHL1o6k/4k2Z5KjP4kcaOqBsMpTuXj3xKERvrE9eIWSI1C8+/YDaGf2RnrRVkFfbBXnRk1d8Bh5vdAjonnzVo+7qBXECFKe8fKb+ftafZ8xb9tPy1v3wR35oR2/EqrjDwNSuHzwVxg7GTtSBjNzll18+79a1ZiV+t0gZKaZpn/8noPOtqRxWB1evq/biDxqo0jJ2KXPoDRzkSR4N0miMbVtF61ygDvWiqR70hdA9nvaz3hHqIDPyw4PBrL6x3ScdyV1/8IT9M3T/y4Qn6Yctzpw5M3t4xwVTW37w1PSegdHgoLTceb9krMO8lfYycKJlQID1I1POPLCDGhQp4FYBT10zdJ4N1DxKzxQ4XiFDNkKauOSiTasGfOlbAQ2GNO9J/UFahlh8acu6xBfHILvuFtHdLqgff66VgfgiS/JIXqcJ2m9t1FqlDRTTauPGLOK44UQdPdkJlFXnGTgGv2Dh2VpM6yi7QW98g8HVlNB6k00Ka3IGJFo7GYK9Ar2dQm3oXptLw288F8Sbhlq3qk3aJz46ya3y24UxL0NmCmWtTB0wpjGCGbsxrmmeq35RXlpGBy1TcKFp9FZB+VXxhZG+F4A4a6T61FX76Yl6oZfIScaoN/TC7qvNGTKx+2ozrPN5xwgnf4NihLc3UF7Ntt7DNb/22mvnDQFxDfLtxCKPIE/5nDkylTWltV7U+sn5Rkqqbvetp3iO1/hqwd7xEQvZjDWjbRdPOdMXC9OUfJRH7WcgeFkMgHT1uUoDz4wdA8KQWAsceSm/5+TJ6LnKl7Fz9Uyu0sTh17W6zgVo4CGjC/qPHKzD2s21NnVaQAa9cGw+fdu3fdu8c2/Txv+5tTFBZsJxMf5TW15/qoydDtRBTYMMaIckn/3sZ9/0KU0DN6VfhTpaHlcDkVtvLcN2vOMkBra08w28V29tyLgwOm1KOEpg6u1cmqMEZOJXnR25sFtnB88ZPGuadlpTfgE9+VsYd6/OpfFSf94So0dGWxm74pIp46LO+PVs80I6j2s8TrEfUHdBm2xWMPxeXjafbACdJugbOsIR8H+GvfgcbXrc4x43f32hb8j+GBm7F58qY8cTMZDqIM/cdL9eokOd4TJwicSg2ko0yqOjvMErn873YwP+34NzYt6C8hwG8E5Z8UkhGQtHWBgtgTfnmdfm+Il2O8vVf7135IKxY+j8k21vd0YreaTk6GrjaHDkKc49GQn4ydtNLtLLP8KzflCGXGsLgyc/wynuoEEmDJ2fuXcPY1tPMsjXYecnPvGJ89cx2m/mQke8yEE/LfvuqGLSm6eejp6bYJCMAy2YqjhX5osGhgv20oloGszg3JcvE/qu8bCgbkZCGxg+Hpxzdc4VOgDsvJTdNV9n2JVuqphhUo4X1SI074oXxeDlqeWtjc+CfK7KoDsaJnVURnDPYLqOQVp14kffucZD9Oqn/QijbnRVH356ueHjtID37CXnszovHmPElL6vJVaNpaOMidc/OnXGTshrcw8OA9thskO7E3Sw8oJBYAAHa1sUxEFXg/WwUPvwypiYqvoaQ2CM25RxMFdeHpcjMzynBrU4UzkvAHFCg57cDABwLb40z0JphWig2XS2OHmF+mQsA+JH2pXdrzAasuoiG2nJRdxpgJeJaaslHssFvqrxM06+uiAHIJtjhnecGmOXouoknemaQvvEyi9AmL7VmdshQ8kYoGXwOcQp3hSRsTNN5I0cNvDAe/Oxvmkrb8XgxS++IcUV38DmnZni82wYTG0TpLmualtpZCLI071QGnpeEuotTl4hXkpDU/AsXTn5Pe9nUBeoC8SpR32ldT3p4D2bpVjioOe+ajE+xql8/XBcMPXdn5waYwd1UGtHplng3mK0j8+tR1Bqyi5fU1vgeTQYDDzl++SHUZBmIFvrMHWsPmkgH2PTYEUDet5uMMXTaBBAvLhR8RgxvEM84SUojydX6cp6gzNu7uWXrkzlxrZXBqo7/rZrw4id8kVvLzT3A7UR3JNlbR3TajO4ksMoYxC/indx0dwJ8pLBdkhOS4gb+Qz6N92Tli64F29d16/2mMJqk2+EbUoENOlXL8vjgKnvfvtUGbtlp3suzmFJ6xJb7boxiClUSt9zdCiBt6IpgF+0MFVsNxGUa/ompCziC1uhdGWUDavi3EeLp2b9rU/B8Emha3dXSt0AVJYyKzsaudpZmZOKsX21PZQ2xrtP/skn47G8LyjTvfQxiBtRvvLqp/It08bnka+xXH3q3pX+dO+FZ5nDQXnLMtbp/AzZqD9LfTsmePex4/hcMBoB13Eg9wG8s2Z5RSmIPOJ0NIx05BnBaPj8rN8RUybvUBmKIi6PSBjpbQVlqt+1stVfXLR7e6PbZoM2eF5Vl3JoueKx70szzuLL1z3shvfjhLFtoG3aGMb0URbJoBdJcl4GGO9hTB/jwfMo42W+ZfqIZV79Sz8945G+gP4GcV7UljwcR6IvfgqqX7+Rrn2jPI4RTp+xE1LQ0ahRAOfj/P6ZtQn5MibSGEaobArkuftgejtOZXlII5aGKqC121D+8Rq9kTfQTkaLUktbpazKxpc8eGbwlE1m0RuxbPtJQO2sbWMbxzj5xn4cdQvkKSzlV1z3I8b8gmd1dF//eRZf3FjO/QjPY1z5oDRenU/DbEx4YRsPlnbauKs+iJ9jhHeeGmPXIE4poDeaNB1ncPsSwq4TbyjIl5c0dniIphBNGxR9M9s0NuVwlS8D5LmAdkangSQ+2uoS3DPAPQsZb3T7ikM5NBhdfCx5D+K1Mc8ERq9u5EMI5T3uqE3aU5uWbR2fXes7sumZzIqLVs/1aXHdSyt9LDfej2XDMq4yy3zu8Udf2oAqVId7G1h+FduPz9qd91t1Nu+0C01wD56VPQ6Y2vfnU/v+/NQYO4N47JzuDWYdzRjoSL/jxrtbrt1ZxGU86uwRygf3lIoyWOQ1nWX4Slsqo2fxAl7QV77gWXx5lXPNMNUOkCYOr67q6WyaUN7qWoXqAPlgrCNeg7zlP+5Y1Y6xvdLJlGzDKAuQp36srOC5kM7pX/djKP/yOX1wD6vi5K8OcXhZpSdeepWXxz2dsc7sf3M4UO536r74i794Xv7obGM8Qe04JninP6fG2KUAoOMZt5Q7pdF5PuS38+THH3tLj/lSouLQyngJ7oOf3nbuzkZF+dXR9FBcRikjU76u4F69ynYdeS5vvJWuzZXNiywfjHWMyjvGV8cIz6tonDQkz/rUvbaPxq5+CNKSzRLix7TlPdqjrMf8431YFQfRkFZfpaMwrufqd7pnfdkvm/hOmn6a3fgm2L086U40ontM8G5/TtXv2dU5GTsdOCpq8Pv9z3rWs+b/IM+117GURV50Uv7oLUWYsqnH+aR+Mt3aB6OTocvICSleSiTIUwgNNPmU80amvHijmOLVobxT8N7S/huUryfssikvz5KudUrf9d773ve+aepiGu6fgb/mNa+ZPUQQj/Y44E8qHEPyw6yPf/zjZ0+fnMnBWUoyNCXUB/qxPiPz1mh5RPqHnMmtmUHyb7aQPNGRPp6BHOPprPOPrvrYOU/9nh7I69kUlK7hXzl1yQPqRiM9BN/A+tDfP9KxMeF/b1x66aXzp3Lx6gojneOCif/vmvj9slP1bWwdRbm6hzpOPEjzWZXOt4YBxETpypsCiIPio0vJpPkpHD/q6ayS4y2UkaJRTHndO56ivDIFz+qQR2gwZXSiYVFZec+8UgbPYJPG0PlKwj+J7vfI4js+gwPVj3rUo2Zj13e9vFLfDTP6BrEyygroQzI7iWrk06j73//+G//qX/2r+ccRfAbowLjDts4lMkrkINRv5G3qp+8d3bBZ5Z5hqW8yUPpOv/3/9u4+VrusrPP8g/4ziR3tmJ6kJ+MkM8mYNEl3po0oLwrKmzSC+IKCiEZKxYE/YIKEPyR2tBJNutWJTuJETRjFWIxgSsMoyIuAULwawdRERktSKm1ILMZKNIZJMCI163PX+RaLzX3Ouc95znmec99n/5KV/bbWtV72un77Wtdae29tSEbx+IvJhgjTeffe114ck+VVR/GkUx4y9AGjEu9pW1lglYH8QJ7uU8F9lNYCYn3dK4Rk+OT6j/zIj2weetC9VU77c3/s/l9ljDL//KjrK64V2bmxoFOCqjvnpncjwbHZVJ+hZhFRdNd1hG6uuHUW0KGSB8mUF5LzJyed2HXnPZ1Bp02+jk+OffEqz0wyOjro/MpDmQTpeuXLvvSUST6G04ivTqpM0s4w8+bzPT4EwMoTz1PeBxJe//rXbxS3NK6R1T5U1n2Gusz1YBkhu1e/+tWbe+grMIjfe8asoe6/ttDm2pXV5D475yHkWBzXEVP3WD7uu31ytK007uv8mh5rMh+bey+NY9eRKplkIVkykJu+5r8ovmJjvzjdN/npF+IjUJ8388K/JSd81iz87/3e730kri3YB7K61v2/yhjlfcUo68/bWXGEcQMfGk/Szf7oDA/92q/92kOPecxjHhoNRQM223FzN/u7hNGRH0m7Sxgd/aGhKA+Nzr71+s0E5Z7DfF45Ryd/6Jd/+ZcfeuCBBx4ayrlpg2HFPPTyl7/8oTGEe2gozBfU5Sx124eg/ec6DbJ7aCj+Q+NBsWmPe+6556HnPe95n5emUJsOwvuC88s233ZtGYpDnnJ1PB6Om/4x57Psl1/yJV/y0GMf+9iHPvShDz00iHETBlFu6gCD5DZb5z/2sY89NB7qDw0y39znV73qVQ/df//9m+sHhG8b7XJ9Jih2wegwmycreEobBvQbPk/gs2I08iaMzviIXHl4cnvaOi8f+8572gqsM1baefI8DpWlID/Bvid8w2HWw/wkz3IRxD10LOu4PHa/gvZrO+9rt/lc6Ny2a0sUR/u7P/qP4P6wFpUrK3F5b+yLqy9JX3nsgy05tobJLDppvDLp6z+9A3soGHW733YluwV0DDdeB+L7sO6OPwvOo/B1amlBesMQwbk6c3J1UEOLrl8Wlsomv5RjhnPKd5ll2RdEQO3PmO+ze3lRAWzJne9D1zwo+e4sFTFk9YD2ipdJBg9M/VlAipVRWvsIzzpQfmn33wv/yM7D+JAw6vpx25XstqCOxaLrH6rNsHmyz0/3k6BDCeRFItLqeORxgPt8DqeyV3J0Vv86FccTt459GUhZUgCWgHLJu3OILgK8zLLsC7qf2zATU/sXCe0/37Py4Uu0+Nekwgte8IIbL3zhCzf+NrP/+V6lnctuiwDNKvNDWhrF/4ck9cdDwmijB0d9N99bW8luC+oYAqvOIuN+MFLYBXVIqIMhUE9dDmRfNH7Oc56z2eqsz3/+8zd/4vdtPRMGOqA0leUioVyz3G1kh/AFZDfX5Tqjtlnej9rmotvI/XdPkts9ct5bMr7F+LznPW9DdPqPoE/5/hyLTzr30FaZEZ+0XBZm2++5556NXHIsk7Jk5aLrcJuxsepgJbst0BkoP7C+kA+rS+fSWXa1ciIJnbNO6kn8tKc9bfOJ65e85CWbNXg+5W49lyfyHXfcsTnWef3hfya8iwaZyc16mzu6/eoA28pwGeXaN1wmOWhf93/el5/+ZBTw2Mc+9saTn/zkzQjEMFQ/9XtQD9VIUqjfup/k9FVtay8tq7E0yhBWv9+1f+8JVrI7Dt3olFiH4Q+xbglROa/D7ArxybA1JNRZdUiEZ/2dCRAvWxsqf+VXfuXm+LnPfe5myYPhiY4r7WV0QHJTVH5CgRUwQ77iiLtiO7Fpm9rnottJX9NvyDUhkaXtwWuEwBrzQA7K53r9RRoBnEOS/HOsOovGnePn0xdnOQeEzeQErGQ3oSdgZn/QWXQqJGVd3K7oKdzTFPhJvKFhGAHFkaf1cpzGzlnQ6WlthowT+qKRglauyhC5hfaLt8Qc9zpgbq9tmNv0IiG/AhhuegBnjTmvn7mH+lB9eC4LooO/+Iu/2Cwy94oY69DD1mQcOYg1ojwQ/Jej7Up2M3QMVth8s+tgnqImESza3LUz6zyIC9p6i8FiXZ/SsUC0zivfhhA6KoJFdoI3Guqou2BZPsfLUL4zlLFywtwOpTt0nFRHbXaricD90C9A3spnttREAovMEBRBITjl009aWF5d9CdxgPXOqtMHLTfii+am6Ss/8juw+7wOY4+DDoN45qGAzmY4yTfCL5Kl1fBA57AfIUUYpU9JIjNflxCsepe2Tiy9IL5jJGe46+sTHMjKBeKUh3idr6MmS37JA+fn7VxH58Qr72B/GWYsj/cZ2qK2CvPDT/vW7rXVEsed34bj2nQJ8uSrLOIabnJ7mD11f93H7r244jlWbsGxeAjRxzk/8IEPbN6qQZr6lZf+Q/kcCkabfPhodyW7GTpKnaN9HUhHMXz1NRSWFuev83UKHaQArsE8LLQfvGPp+/6m/PlPdFZxoI4JOqPh87Of/ewbz3jGMzadUt78NeVl25O/fJPluFfIig+uu1bZwkx+ULmdW8YN5JTvvmNb/eoLoA2Pq+vNtsFx6bW7+wLyVx6+Y2THulO2+gwZ3Suo3K5Ly3Xi50teDzOq4CoxFLb0qbS2N1uXq4JRf8tOHjw6XMnuOLjhM0GAmVFkZ/igc0VgOhXSEjpuW+fRYRtKWEPXd/69Y1m8CMV+8H6mIfSznvWszRoqn8meh9LJh5SCjEiKQggI0vnCNsz5AnmsAeWOCI9Lu+LmcFK7uqbt3QPDTf2B/9g5wcOufiDUzyI5cM77zUYUrDsPQQ9P/Rn0Z3FP6h97iEesOljJboKOUuewdezG62T2DR9M9fcKmWt1sLmDdB566s5w3RPWhz0tAUBMc3pwHHlyRlvrZy2edXhLH17xQL7VgUWnrNb0zWkq22lQhgj0OIizLPuKs+Gk9pvvp75kwspbPUjKMbITpwfRcffWdf5ib0vYWj9Kjp/pzKMOOKD7ed/RdoOV7BaoY82Ybz4rydByngUrSNs5HVHHQxYRxtwRPWVNUjSkkAYZSWffk7hZtZ7eVsR7GptB640OSL78KwtZCNnQW3ml4Wt03vVdoLzK0z75QvUorxXnwy7tV7uDkYVhp3tqwfA21Aeh/gOGsD5PJeg7/H38deLqa8oRYZbfvmO03f99tLvBSnanYO5sYCLCEEKHa11ST1fEUFydxjnbLMMsqzqjJSg+g+1Ju7SgxOUntCVfpyWff2X+lNOyY9ZZldOQx2wb0jvP8hVlFrbtr7g1qP+4px52RhbergH3wXn9w1Zc/aQ+0XBWev+Cfec737lZ+iT9137t1z7yvTr9ShxyDgz3Hm03WMnuBOg8UOfpmJWE7AwpIrAIoA5TB5yJoX3npTMb64sTXsZm3YUISxxpHJNnq2Miy8oUnK980hTP1rH0ydgV5Qtz+lnGXL8VF4vuvcCq85D1Vg0/bvelftA9juCgFQKWmPDVeWOCLDIED04kN/fhA7uf6zB2F3TTZ8XWmXQOnc1sGH+HDlOHc71hg3TLzuO6YzLa8tmZqLDA08SFdHXkJZLHSutpLIAyVFZboXPtV5a2p6G0oePOVZ4VF4+5XZEW9wlrrAdspLa8B8t00JdNTEzw3ZLDuhNXX9M39Ke5j+w7Rh/96KjLp48ON1jJ7hh002fimYmFdcfvYShgiQgCENdWxwHxIwZbRKijRlLy4Fd517vetfHdmZntfPLAcR2RbARrdhXm+OB6ednX4ZVPfJYemT3JT4M8xSX/JJx2fcXZUHt2T7ktPFy96cB14vwcp/3uN/TQ9f9Xb0t4oJKTz08fAve3CS5yyJv7/B7j86w6WMlugZNu9PzkY115Z9asVuvedBRb18QjK8IIsx+u8xZ5WtH+wAMPbJ7YOq30Oiwycywu+bac0zpuvj/nZ4uS7EhQfnx3QjJc2wXVhQLNQ+IZ5AkrLgfdb33NhAJfrfZ2T+Z7qd/U32y5SHzk08ihv4ax6szisg7dy9KYvEhOfWffMfrpR452H8FKdgvoLMH+fKyDONYZdDZPyL4B1uyoDuhJGQGIO3ce779GTLY6nA7NurP2Tto6nPPyQzDkCUhH50deygMzAUkLpSOfY9tC1N7rFafroX3xK2/1jVQ7Flf9yVFGwblluAqoDcEWeQudU05xIo/aWBCn+wOOawtwz7XJXN/u+1lBTvmQ0UOGJWddnU82ue6avOpX9QFbwT1RZpabvmTEgOiU1YP5O77jOzYPyvqXNNwyyVHHyrHnWC27s2JW2vZtdQidhP/Dq2SRHeg4c+efFUAn67hrOqgnMLLz9ygdbrbUCuVLCWzLI8WFuYwgHZIzlK2Mc/xtKK16yMuWAlGeyu8YbJV1LmdhRsp0q6FsPQBs+UXnD6MqpzjzA0qdBO0Q8YG6d19grmtp53t/GsTrPpa+tLZkeUh5oHovu7jLAO4pGeolnmMjhT/+4z/e/A7UjDyrzru03f/Szvdmlrnn+NDR9hGsZHcO6Aw6lq2O6NNMrK2509R5d4EO6ld41kAhPWmX6euEgs56nFIVp47fOfEFaYVlWuco83yNdWFBMwVB7GYEWQwUkK+SxciqbXmLY75MW295iCutuIZhhk/i38rgQSRfDnnHrBvDOeThTRjlcqzM4tgXR+iDrRz7fF+2/KrIBCL5GeKfB+6V9u/+2fegUT4v6itf+boun2VeZCiP+4zQ9Sdkp8zagBxpxFnef1jWZV8x6nH/qN8DR4eP4Fr9SvGioCP2BNVp3vCGN9x4zWtes/GNGKZCHW8X6Jxk+sjAS1/60s1HPA1TG1pBnVM8PzT+xV/8xc1XZi1ZKT2IJw1rxPICv8jj6/Ef3F/91V/dvLmRrLmMFNuHRF/0ohdtljioG8vg7W9/+2aI3a8DWYiIz1DIFzTko84sI+SoLEjAxAv5rEkkya/JWrrV3U1dBWW3VQZtpRyVpWvKr+wCf5cHUITDOvZpJMs3+FfVrXYsvXTaLfm7QtriJ1O+CNcrgv7n62EC4hVnCfl2T927n/u5n7tx1113bY71qVe+8pUbOcrYgy9IB2QfJ39fMOr72lG3O44OH8FKdueATq1j1WlM7fvJsD/nWyiMBHQkTXta8+pY5FBCJOJ1MH9jt3gUkURiKZRO+ba3vW1Ddv5fiuxcq7MGaQ1bkJ23PV73utfd+JVf+ZVNWclZlosV9q3f+q2brySzVik+wqI0PlqgzogOcQldj9yAgiqLMkdsyoHopF2W8VZAmZQzAtJerDTuAo555WN9snzywYmn3l7n+63f+q3NJ5EQOsLTdogf7KuvAOp8HpR+bh8PO366H/qhH9p8zBWUS5Bv99B2hnvxyU9+cuOr+/Ef//GNa8RbN3fccceG8KSRn3rOaee8k7+vGHV86ajjLx0dPoIv/omBo/0VO6LOooPo4IZ6FMpaOV8ysY/AdlVu8XQuQw9pWU3W8FGulLQOaB9hWUpgyCt+52coX5+lQmR++m1I4zW1bSDDU58VyMqTNxmUzhDdsM8HHg3zxOM4d95wFUkL8mm/64Jj5EjmrQ4IzL1Qv16Ef+9737tZd6YN/d3fPfNmAevUvVR/9VJmbY04PMDc6yx38trW/rve76AfSddD0373EQH76MNTnvKUzT7oC9LIT16CY1C2yqE+/u7/jne8Y9P2fr7jqzn6A0hTum2oTnuMH73zzjv/36P9R3B8jVecCp1PAENGL92zelgTnrB13F3AwgAEZimK13uQH/QUTl4d/qQOK02duvh14LZdA4rD0kGe8ikOIC5KgzjEd73JCsfOIxZ1ENQfUQiOy/t2BPVCJgKLjjXsr/5vfvObN8NzhMB6Y/VyC7DopFFuFimiUZ/IhczaUztogyx9cH5XdD+lTTbYIiZuDb664i1lS9NWHOWyr57qhgD5KfVN6/Sgsi/hXGGfMdrh70cdP3p0+HlYye6c0ClSIh1M57Rgk9ObktdBzwIdEdnwq7HC+IxSIpg7fWTWcZg7c/GVkcJGqLOc4konL3KL55rz0s95gHjCLAu21Vv7pJC3GtVBnZSBm8GD5MEHH9wMaa1Hc46FxzLvPxy2/HbSz/egOgvLOrt2FpROuSI8MliXLGy+QlZ+8eZ7O8P17p8hLJ+iOppImj9aASfdp22y9xDvO9p+AVayOwd0KgqhYyICHce+WVn+rkhwV+hksyVIEb0zSxEpnfyO65wpQEG+zpHXcgrHkZ04pXUtueIUr7KXVtyZsNSVrDnecZivlfetRHnObVAbuVZwXN3sa3MPHtZ1vrjiFIoLZJA713cXVI7SsSb5D1ljrLLaeBvKG+y730jOv2CBHJ9x0i9hWbZtZVWWfcYo//uPdr8AK9mdA5Q+ckoBgHXnScpPZWhXxzmtA3U9OZSMU5yF1+r2rtlSCNYjZZN2DsVRRkqKLMUTfy5TcQRIuSM0mPddX5JuMjo3lwE6r41mxbwd0BYCsjNZUtuBc7kf7NsKyu8letvKrw3Csr7ngfySjdjcW/5RZNcMbFCOAsxtqhz8iT63zhfJ52iUYZKKdTjfpxnbzt1snW4zvmB9XVjJ7hxIITxJwXCIBcCZj+zMovFh6TSUSgizktnqsDqi+Do72TogsrNswKyhNOLUYS0NQawNl7smKJNteVobpqyc7nxvWTXBsbiIjpPeTKP9lKCyKtesmFD95nMzXC/97QbS549jNSMsxFcdPbi0v/asLq5pB2lAm85EB2R0znXxzwrp5ek+aCv3in/NWxPKJI/KZCu+vOx3HuTNqvujP/qjzSJivj6/R2xyA4rffblK9+ciMO6ZZQEr2V00dBLKD56crCZg1SE7C1RZEOKlVDDvQ50tkpqHnyYrLPugoDpqxESumU/kGnk5bz+loSRmHz3tyRTXJIN4ZBcv5XGOFenbenxVUNn2GeolqJMHBz+o+oK2iKzdQwuitStoMwQirjhAzkVB2+oz5LtX8nNfkZwHpv3izeh+K4u0lc9DiuvDzDGSRHYeiuSIQ85Flv+K4sOjnp/3pZMZK9mdAymQDtSTN9KgNN/wDd+w6bT258667LhBep19hnPeafRxT47zOioZSJZSkl/Hb1u5gIKzOMkWn+Nb509hoDQgvrwM3dSn8/sMbSGoCwvcAyCLHLKsPKQsrWH9grgIRHz39TLQwxKU0f3pfeslSfUADMotdK8tN7GcxtevyelzUAjV/U/WgePdR9utWMnuHNDp6njIDnQ8HZLicCzrsIYQnropi862rcMlT9pIyJaiWR9neIKIxIkUWWmsNfJLL58UQHrHyidQYk97vilpxJMGxO2cmUnWj3wqyz6jOtpqQ2G+Z84bOvJxWUOIZNTd5JBhPUu34elFk4V8Kp/7YvbVAmBk5bzQ/a3MUJrujzrx1VlA7OHGorM+zwOuMtdvDhmjrm872t2KlezOgcjEVmeEjnVElpOhSN+6O440xEVIttIKoQ6N6HRia6eKC4hulj2nhcpiGCsgR68f2VJyIZDRsNbSBXlRrqXMfYYHh2EsMqi9a0vtaDJAYG1pZz4+7gNpPMTc5+Pu43kgbyRaGTyILF2y5ETZtH/XYM678iuTeKxxPl7+RXK8fZMcceujh4xRz0+NzbHLTmAlu3NAJxIgXx2yaB+ReAPCUFbn4/g+DnXonuARGhksDgrHD+PJ7VyTBGS6XlnmDl16StpL7Pw4LBcWzGwlwJyv/KTpTYF9h7ZBdFwC3m1FYs7VjkL+utwCgvYwlM2qc38vmjS0t7K4lx6MhrB8vc6Da22Vdz4WlLEPSJiYcM/0Ox/5JNP9d6/VR185cLx1tMmJ5utKdhcAHUrHAyTD0c/y6kmdH2iGzqoTBvs6eR2dPAqmw/b1ClYGlLYOL09bx7NSSGv5CqJk0RgeWWgKpQfpsyQQo/iGcIcCQ1EPDBZyZFfdERiS469zz8CQD3EYyhbvsiB/DyBr4Qxjsyydn/uEvgDulWPXlNPrbPy67hkLFWFatgIIjyz3Vj0OfCh74hAWVrI7ByKYmZjahxTE62Mcxaw7ndf54tovno6rQ5I5A1mBYYovqlgZTwml15FZa5TDsfRL6NyUAFGa2fV05080lE2RlEsAx1kK3iiwfwhgqaqTJRnaPwLQBq1H85YBsgCEz9HvQSGu+yT+RZMFue4JovNg5GYIrrkfPciCc13z8NMn9A3xkJz+pk7FW5LmAeOtR9tjsZLdOaAT6UC2EJG1b2EookIsntYcxT2Z63DiF5ZDDLKRmA4sHWuE4lmGguxcp5ic2vKK8ECa0rFUDMWk5fujsCw7a/RSIGkFUA7nEaM0WZL7DFa2+nhgsG7dH22lntwO7lGfKtcO7puZTZYggmxiSPyZdC4C7pEyWFeHqPQTedS32i5Jynn32GwxAvdg0hd8r84wVnxxQB7t91A7NIz6fnTU8RNHh8diJbtzIJIKPT3BeUrTdX4yVgPrLlIpvo6dIs1wrhA4n83MUlzgYyLbEHlbJ57Te/obwkEfsawskaPyRLpmZPm4WDjAokmWuFd1OKSMkVLlRfK+dKJO0HnQdvyqrCoPBvdMnRGdBwuirK7zPT4Nc/+oP8xpnUNC2ps1ZwbWfQFkK6441cN+kxndaw8xJGcI6yGG5MjJqlNu90raZO1a/j3Em462J2IluwtAnXNGZMKSMpz1BQvDTvF0dIjkdPBZCe03LE3ZdG5Ka+GofctaKIjOHShCnVtHZwXa57MyLLN+DkmyNg1lXZuHZ8rjHAvor//6rzdWA+d+TnpQNrLbn8t9qyHv2hCUK4KwRVZmKT0ktMES2pBPlWUViSBF7Ywk54eW7a5ksewPy4eRa2QjWwSlDKy6yl3a2ln67pFr4pk1556Y/xpmkiNLzn2tLQqHitEmp/rrYCW7S4bFqvmEWA86uY7YUxfangSd3VDMwlFOacOrFgpLn4LVqVOwjv/8z/98oxziUAxDWZaFeALFaMjmOGVCeikaNPQSP0K+XVAGD4qgnM4pv/ZlBftclq2yqnsPIW4AVhXi1xbOI3b11c7zkhPpyJ7b4SRow+6JfQ8P5Qr2XTMpYpnI7KtrRr/7UP7cFbbqYeJEORGyMrqmDl4JVA9pyXevpDlkjLqeuuQkrGR3ydB5kZ1OzS/kKQwpxC4oHovOEgPWig5vaOylcYpLXk9znTzrESgMy87XMPj/Hve4x20c2fOL5uJApMnCQawIT77kI5CsDZCf81cFylJ5EDefm7ZC3JGNLQubVdz/Q9Rdvfkp54+iggeC4PqukAeZ8z3QprWt4MHHT+fVQta/NNqz+zC3c/ttWegeXixQsgzFPUw9/ILzM7RLbXBgOHXJSVjJ7hJR5zJcsSTA+icEMxPLLtBRxSXPEx1p2RrCGgYhPJ07RbefbE96+6wS68wE1uDTn/70zfAJUbomTUpPqQyBKb8PWsqLbHGycMRDGrcTyhChKJ99DxfWDuvXg8FkAyCsFJ61zcdl4Te/p/qKp64+xc4/arZb27hW+wu7onsRtK1zAtksMWTXxIhy1V+6H3NAhAiYHLPkfIrui3vvXrISxQNylvm7dpby7xH+r6PtqVjJ7hKhw1EWHY2vzCfSW4biWp1zFxSXxYLsWGqUm8KwGhvmgM6eFRCxgrVzrDVblt03fuM3boZxiICCLctEqSxrQBqWb7gubnEoz6yktxLlq37KjghSZguj1VMwHFXuriFDw0YPHxYRQuObfOc737n5ajESYclqW7KRzHks2PkewEw0Zk5Z+wi3tX21LcxkB7bk2br/lhOZnHDsAeqbdQgcapfShkMkutFmnx71fOPR4alYye4SoYPp8DovK8gSB07kZlBnZTgNlEEHtjWEMURDRhTXsBSZZuWUZx3esbIY/iAvfixKRkkEVgZQkiA+JTek+4M/+INNuhbZRta3E+okzEqtXEiPReqB0Lui4rH2xGVZ94BQb2SoPfwsyRDWcg5tN5OcdNrmLHWufKBcpUe28mVVe9CQXdm0uThznt2TZPDTuRcsUVadj06wTrv3QI5jMiqz/QOEISyf3U5Yye4SUWejNGDY6WluyIH8dF4dcxeQVaDQnuyUmWJ68Zvy8AeWZ8rlun1WA+VjFbBipOcroiyGc8hPWaRvK73hLMvu93//9zdLMhAmecmnhLvW4bJAsRsKIgPLMZQVcSlfbeAhw7eF4M3AIhl1e8tb3rL5RWJLbdQLSTZsJLv22AXiBvvSR3z8aq2rY40lc27DiEuZS+echw0SZ7Gqk/vG75hFCPKb78muZd5T/NbRdiesfxe7BdDhdFwd0JOdUrGYEIeOuUuHlFYQt/iUl0XHWjHxkEyKEMq3MlAewzQKwiLgMzKUMxOpXIi5MokPCI9caZEihY1cxJ2V+1ZBvkJQFn46RO6/uoajCEt7aw8PAkPXZz7zmRuyc8yS87Mdw9eWplSf2rl2J792Pw2RlfhkOVYGshGdv31xaTRZ5Xr3CMTT1tI6b+vYEhrlNWlk5vVZz3rWZiGxe1E8aLuUUXkOAaMuhrA/eOedd35uOv4UrJbdJUNHRiwpkTV3nuqtj5ufyieBsmWhgNlSCm0405DUWj778pk7dcpjSzH43/xlCzkgSjOCvmqLOKE8yJCGkhga+l8tBz6fWPW5nVAnJK+8iI0fU71Ya8hbGVlnym/29Zu/+Zs3RMOiNVHDWn3Pe96zacvqEuF0rM3JAKSxC6QtvW0yrW3kxmBdetCQHRF5yKhLcRtCu65+6sN9YYG4hxWyszhc/0HoxSu9bfcRlscHgDMNYWElu0uEDibU+VMaPjZDEI5qnVpHFSinbZAGnO/pHyi3oSj/DavLMHb+QjJSy8IASqGzKwO5rAQWDRKzuJbFY1bPTG2K1vDLPpj98wvCN7zhDZt0rlfGGfKRbk67xHHnAxkzuQcyna+M6qX+2gF5sdbmd3ql93D57u/+7s0PyPnLDP9ZSIavrGGoPOILy/I5XpblOIinXSIgw2VgEbMurXME90e82mluTwTmvoP6GpJ72JhMQZQml/QhaYP8Sm8795nKc0A40xAWVrK7RMwdD1IgFpSZwCypri87a9ZTimbruMC57mlPYS1nMKTheEdeFCQFkrbjZCM9FhDC4+eiQMiODOkDuZXLTCDr6e1vf/vmv6TypcgR0Cxfmrk+M/FVj/aVz/XqCMkA5+f6O0+RBemyOll1CDkgQlZUP5s2E86aRXKCtouIZsincoTl8UlYpldmZUW01vWxpl1XJ6htZvKr7cThRlBW1qg46oTAW0Q8Q5ow78PyeF8x2upToy47z8KG1Wd3yZg7mI6rs1JCwxJDUKv1EY9rxdXxdXZkl5IXdO5IAMGIw9HN99asqqUl5FJk8cVLvvgpFyUSWBGI18yushkmIVLkprzSBjK9hiWOdJa82MonS0Q+palOswzn5rpWtvlcyi5Ud/udVwcOe7PSv/M7v/MIebH4WLbcBCaCvv3bv31DdMjc4mL+PPFZxeqSPPIvEnOZTUYpE1eBsrhP6qwO2qx4tV9kB+4dAn/Tm960sV7d66c+9ambiSV1LD2QcU3wm6N93nC0vzNWsruF0BkFHRk5GJqwSgy7Uo46rq14M0k4np/+FAFZiUuBzMoahvL9IDy+NfGgvGclo+zKID5fH38SP5A8kHGEl/I5D87x+yFp5GI4zh81EzHZkZhzAjmVQwBlt6888znxbQXoOhmG8AjArOTv/u7v3rj77rs3RCc/Q0V1MMTjn0N2fHSsV1asYTiCVHZ5kGs7t/PNonoA2SYitK1htPWN2tq9q94w119ZpANDdEPz173udZs6c1fwPTYLK02y5nwPGaOeP37nnXc+/GWLM2Alu0uETrtU2IjD8BAhGFYhJvvbOmyKn1KQmb8KdHRpPfENkQzVWBEIiXIgM5aXII34QCbyIgupIUZWmkkOFh4Ckxcrjnwh600dyGEpWcpiv2vIRh1m5QWy5Cff+fyyzvZTdHKrq7S2ysoiNoy2Ns4aOX4s6RCusiO6b/u2b7vxnd/5nRtC8PEEhPjbv/3bm2G4ugB5yiVcJJRVechXF8NW1hiS4lPt2rKN2lee2jmS/r3f+71NXZ72tKdt/HXqWfzymWUdKkZdDWH/50F2u72oPGElu0tEymSrIwpNEOi4CMJyD59TYqFB1pM0whIpJhkUAigFsrOsgRVD6V1jMbLAWEJIA3mUt32EC4hRXGVjGbKMkJ6hbeWffzwjHRnkIklDZgExUjrDNsRpX5Ce9ai+8iczIrMvDqiHPFxTfm0hja0yIjXr4fgMKb/1dMqlPIaprJ5nPOMZG5IzCUSeISvrTzrEoSwRJyhPZbwodF/UTTsZTn//93//ZiZe2yiXepWn+tqvbSoPq45fVR2U3RrN5z73uZtXBD3QxAfx278G+D9Hfc88OQEr2d0C6IgzMenQKTLlZnmwkrLudF5xlnBtVlIQzzmWG7+dgPgMlShaFh6yITeiK23pEU++OPEMi63QZ0EgQHEMbcURt/QgDdLxTql6zP4+yl1dK3N1dF5w3DntJC/72sPDwFAfsZlt5bti1bGItZ16Gho++9nP3hCdGWmOe87817/+9Td+8zd/czMMVD7lJV+o7OXZ8UXBfSbbZA9L83u+53s25ZKPa+oN6u1c9W+r7u6biRf+SIRuxpx16CFUG9lKc43w0mHVnfqhzm1Yye4SoRPOAXRO0FEjAP6mLKM6Psxb8evcEUKypKEcnvaGSYayhqFIDwmyvgxnkRwZyIoMSkeGc5SPdckS5PgXh4XoHU6ER1Ep3FwOcSoDKw/JqQcrxFAza1F8+VUPW0F6JCwgR2QqOJbeVz28qsaKo/QID8mJww+mrl7BM7TzjqgyIlsv9BviIglEyUKKzORrv3KH5fHNIFmIuEXESNj9lndtIUD7tQ1oO/VVd5Mp7sPzn//8zbIV94Gc7kP5lfZQMep536jzjx4dnhkr2V0idMg6csez4gv2Kb1lHEjJ/pwG7EsX6uSlB2SBzBBAPjfKFuFRHlYSIlnKJ4NMhOm6eBbaIhWERwaL0fCWo518siOplE3+CJuFh6wiPUTbEBfBIkbnDEuteeNHQ2wsMFvnEFZLXAzlyJLOWyPyN8zmpEd2/IQsN59zQoqGraxl8ZWfdVl9ldV9mFH5LxIeHqw6VieSQsTqrhyuaavuXfejctjXH9TDomfHSO6FL3zhxsouTqgvzOcOFP95WHUfONo/Mx41Guri7/SKDerckZMO7ukOjgVxkMvP/MzPbJzoyCFiiyyhbYRpS2kE+4iKtfOiF71os4CW/4qlR6FMgPzGb/zGjbvuumuzAj9igzmvUF4Ui++LQ9wW4SEPBGdR8hvf+MaN8xxpkSed/LIYgRWCgPmtnvjEJ26c9eKwIrMCWZPaALmyBKV1vTKqB+IwtFYmRGsryEtZECILrjZHiqwq5IxoDWsRCNJ3H6Ayij/X/7wgh0zbrDo+tle+8pWbc+o2P1i0TfHBvnIgaST30z/90xvrjhwzua9+9as3bghxamf3f5ZxqBh19HrYfzfCg0enzozVsrtE6NR1QlsdNDjuHMWghIazLCqdWafWmVllMBNIW/EormtAmXR+66/4dXolraUh4hvmsbyUjRzxUxyQr/MCUkNGfTtNGkNkwUQI+SwqoSUwBSDXPiIz/KTALDVbr50hKOQrj6xOli1ZKXJtgbT4vhCcemorsgxVlU86ZI8QLbj13qgZ2R/4gR/YrG9TDsNB9bdPJpC/K7pn7S/vp/IC+cjW0JUvEVF7yDWMFRCdNAhau0qbbKTM34jo5OEh8ZKXvOSR+yk+GepMpraStvQHirtHvX/9aP9cWMnuCkAn1WEN7RAHBaAwKUZxnDsNFMDMpCEeKwphkW2fAjpmPbIsECWZBZCPPCmUIK00yUGclBdBI2LE1PIZMmaFq8zJll5QRvmzYGyrY3EjudKLz4+IBAx5kRvCzlJSHm8VIENWKCe+yQpDXLPCLDtDY0NkrgIyq2dl2wXSVCbYlra2s+bRy/4sYm3vXCDDsfTKr772tY06WQdoIsayHg8VdUJ42ly6ygHSd+6QMer3ijGE/cujw3NhJbsrAB0diejoiKhhYQpR596mXEsgJRZOM6mUQWABOE9hkBxiFReRzHLtl6d0IH5kx7IiG8HwhZmUoJzK7PpxSBbZ4pEZyS1ReVhfgrJIIz45CIwPjNPexMRznvOcjRVnIgC5IBpWkDzENzxGkD77hDSdJzPUzjeLZLCilUt5uBO0vWuCfCOn6uPYvnKZ2eavtPhZuT20kDc5kWJlL/2hY9T546ON/pejw3Pjc4+bFbcNFBkJcbpbGIz4YB7apEingQIY4llXxk/F+krZkJMX0TnM+3hlw2T5CHM+s2IhYlZRw02gaK5HSidBucS1jewEeVB2ASoH8NUhV75Cyu4VKW9E/PAP//CNl7/85ZtgePeCF7xgs2jXOjQEj9QjEGWUDyvStjKXh+1ZCGN5H6Sv/MnUrsqCjGtf6arvnHf7zisjNwYLlKWMNL1Djby1rzjarjLMaQ8Zo56/fLR7U1jJ7gqBtWI4xj81K89ZOzNF8R5lr0UBC47yI1JEZ2hEGVlJMCseyHPO1zUkx9pg5UFDYaQshIhrBllkHHcNyp8sM6yGoT5OgJz53l784hdviO4Hf/AHb9xxxx0bv5xZSu0mrXIpE3nyUVfnkQiLjtWkvEvM9TwrEGVkaeuhhZxMKuRjq+62c17K6J4EbWtG2ffqkBo5FhAjT5jj1pY3U/Z9wKifG/bah49uDivZXQFQbmREwQ1b+vNXloBOvY0kjgPlNqHAT2V4ya8GM5kgCRYTaw8okryKY7/QsUkUvjJbEJcfEKksyS45YZY1X5dvoTgUnZVrqcWP/diP3fjJn/zJGy972cs2w1XKr52ycJLJ8mEJbrMwtYcyI7zIsPxstxHgSajscx3IMumAmFjPPrk+t6242+6hsrkumJU2hOWX5CYwFFZfBAryIKewtFIPFG8c9XvgaP+msJLdFYGOjDAMY/sunXNwls6clWG4aUmGIS1lRgKukcnao0xZPiFlCo6RSnCMOFl4ziuvYaZ1eDPJzEpNXjIjqPncNkjPKiKb5am8JhlsBderJ5mz39ExQnMuOGb1ZeXCaWU4DtJUv9pHcM7w2bDTw8pwWlzXgjKLV1nBsaB8FkC3PtBDzxdSkKb4yxCQ5CFjtOH/frR701jJ7gpA502BWEr8PayDhkEUZu7gJwEBCciBU95Q1vAIKAbFz4fX0HYJZZmJwHFklvwUlzXFt9RwGKQVUsxZlmN5nlYf1+WhrIWObZNv2zEokzi1J2gLQ1j1FXeOb9v+aVjGtV89tIlZcNYYV0TWmHJUFts5DWhXRGdZjKU4XBDWJPJP5qtz/z2wylv7Fc7SN/YNo173jjq/++jwprGS3RWATkwBswKsY0N2fHdIZKkgJ6Ghr2BCwZDIkJa1QNlS9qWlk0LO+bQv//l6+4DsWIi28/kZy/OVL7nKY+sYbJEyC5JCuxbJQekh2dqu9nNOkBbJmTFuOY8QUSTjrJjTlb+yuW/8oSxScWaC6r44Fuyro33LjVh0gjqzDg1f53V14nXvSp+sA8Z/PtpeCLb3zhW3FHXcgDj4rPjUGmoWJ+XahhRcoBS2Fu2y7virgAUCiCGFT26ynbMvrmvisYrsS2coS3mBnyq/XenFSYZy2Lc9C+RZGYGs2iE4LmyDuJEd6w4q21z349IvUd5zXZLBx8qi435AzJW7NGB/ztO+cvGrelXOg0k7suzJyaqTnyCNdih0bHtoGG3z8VGvu48OLwQr2V0BpAQpEZLh8zGMQSQpho4dAUGdPSyVQBo+O7471l0EBeIkV6CcpRGUhdIWJ6VjjfRqF1haYcJg9v9lxUivvNJWrhnlG6k57rx05T/D8Rw6NxNCqD6sJeUOxdlWptMg/nwPyDdkbVEzv11tWd2rT/GD+lnvyFeH6BCzNYwtCK/8MJfTfsfiHCj+t1HHs80cnYKV7K4AdFhDSooBFIPT32tO/DesJ3C9ODo75RbXFubrFK6hKuvOglozqcGwVtyURfyZDFly0s7K6TrlnIeFEZoy2IcU0fXSy2uWdRKkVy4hWWFXGUGZWEiVDZKpzoVdIa62q+3J9ZaDoSei4nZQRvFsux8wl911BOyhwV/n3rjnJqjIqryR5HXCaKe/H/foQpabzFjJ7opAx0cwKQSC4/+x1sxTPkQaKdJMUKWdiQcMY71naZExRaXs0s5KHgHYtk9e+0F+ZMz+vhRylgHySNnPQijVY1kWWJbnNEhX2m046doSc97q7Jhly93Ax4rsELT27yESaS+hPVicLG++On47X5UxwWEIS0Ztdw3xmtG2D/tdLhAr2V0R6NwCBaIIOrpZTuvhOKstnF0qDUUVV5gVsfNAKQ2PWHZIz3ozpIoMyYssZ9muKUtEMSssefbn/FhO/IwRbAQyl+MsKN2cPpnLvE+D+qnvtofCeSE9eR5Qhu/cDawx+92LgnYM1QlsWcn+8O9DCCxCHzCw7AiBun6z5dxHjDp/ZrTb/3p0eKFYye6KQAfPQtLJIxdkRwFYDVkTMCv9HB8Q5ZLEWHWGs5Y2UH7K1Zc3wnGyC+B81zuHlM1E8ldBcUrX8VkQ+UcW5XVW1BYXZSWpixAJ860iKdZYmMvavjZXho65GFh1fhpkkoLPz8v+hrFka6+ZKK8RXj/a90IWES+xkt0VgM4dkaVEju1bfsJhbdsTH1hRkeMMMsRJjq1zrAjK1UcGWGImFvIHSkO5bGelTF7Hrs3XwTDbUI7PSfwlsTkn7ArlUFdlq46ln8uyK5b5R9bL86ehfJWPDJNH3tkVEL3rzm8rozaTl7T2+ei8v+ye5LJ4whOesLmvyTlL2Q4Fo86XYtXBSna3GTo2yyMFSUl0dESl0/s2HcvBuivHXU/pIHJz7NNc8lUAADLsSURBVHwg2zATfFGlz5Q7x7GO8KD0YL+8kx8oanFTRuXymhSFr9zCXCfpdgWFVz5hmf9ZUR1mOZX7PFAX7atsrDA/0fEggmW72JYv0kbgzjUp4ZPzrDq+OnLIY/FJczNl3FeMtvVq2L1HhxeOm+tJKy4EFAiymCiTbYrCcmI9GOoYMlIEJBZJwnI7K3fkZ5GxZSi+EEyGIRhF5WuCWUZBvFnWNrASlQsBRHQ3g23EWNnOSgKR87JMybE9i0zlIFN9TUrwpzaBVB4zWbXNQjUpwaXgF5CWm3hQeL3MvRXHPYXavHpfB4y2uvNo91Kwkt1tBmWIjHR2gTJZuOuazk4hzMpabOqdVucpReToGNHMQyDHQTx5WFjsqxo+gikNyy6LbIZr5R1ZBOUjfz7veDnkLF5W0FmgbmZ8DbflA+VV2XZFD4W5DhGI8gm7yitv6bWZL5u0iJhPTp2TDfIs7+phsshHOX3ZxD32wPENvqxDa/Yqjxnvedb7kDHa7VKtOljJ7goAIcwKF3nM5ygF310WlDgzUmqgWJRPHAqYc1w+lM1XcH1dGHGS6WVzCptCzgRAee2XJ+UzDKPAM4G41o9tpCGr63M9dgFZ8psnbYDcZM75z+Uob3kKFkCzoHxRBMgubXGkcT7Y754IEXfXWMLecOFjY9VFyuJqH/tkFr+tc8rjnWXDWO3FqvOpLdZx8chwz5TBfbkOGG13qVYdrGR3BUBJZqRg7YMnPgUz3OmtCkiZUl4KksKHFM81wyjWnaUoFInFaDaR9ZhMskoDnQdk2T8nIleguMpllleZ5jRnRfXYJke5KlvbJdkF+8pp+G6bzDkOLI/Lc3kekHDvLnvxP2u6NHOZbed9/jh+Uz9FtzCbr461Tt5s/SZDH1DmQ8dov0u36mAluz2BTm+iwtcwWHkUovPgOGXuWqSVwrEWkJWZWUsekFb/q6B4WRFZJrMs58hDGhSVdTeTAWvHbCzCI6eywBxvF4iPSOdhrDoUwrxfHnMcMtQZlMf5ZVk6ntPbj0DtV3f1YVmzxB7/+Mc/MpNdfcXNAq4M0rVv2Y9vDHIjiK/dLSnSZiC9QF4PO8eHjFE/6+rO/S/Ys2Aluz0CRTPssYiVBRUoBAVLKWd0TbCPAJCdj0RaZEyxyKN0lFe8QEkpnW0KK4/eNY0cgZIrHwu0vATlibB2ReVs+A1zubZBmlBZlZGfkkVFTmUK87GtdHPZl1Bfi7u9A+s+sGYjQWkj1pAc1/ggEZ0vSHtPuYkJLgRDWPHm+oI2EA4cd432ue9o/1Kxkt2egFJRCJMKLVOgbCmY63MIKXAKCRTKUMrvDCkeiwzhUcB5ODUroH3El8XhHOskkM1pT3Fdo6TSCI7LexdIsyS7QI7r7YfleftImY8M4ZFH1tw2ITm2ri/lO9Z+rFfvKiM7D5tlnpU1Gc7VRsrhtTATE0iY64Blx29Kdvdtzp+8Zf0PCaOemPynHj66fKxktyegOJQCGXGMG0b5bhpQKNdgVhawPyu5eOJTOD92se6ONWZRa688uS6/WZnJsE8OEkEgtpEakuOsR3jyKH3IQtwV8ougYE67lL1NrjJZw2bIbei9DeJUvyXIrE3BPmLiYxO0UUSmTVx3b+b2r5xI2wysj3Na9kOOt2J6YIkvngkZ1mPp54fLgeKu0W73H+1fOlay2xOkfIIlD6wL/jbntylsiuYaBUwJUyyBVYfskIqJCjIN0yhx8eUnLkSaFiXzPxkOS+s6smMZIs4lKoPtLtgWvzKE6jDvi18a6ZEcH2XWr7qAuPbn+LO8MB+rnyGn1/dY15HwLINM+c6yXPNjbt+r09ba1kPFw8XDQTxtOKfrwYLoItRDw6jfLbXqYCW7PQJFoFDNzDb0pChCSNFgVkawX1zWmSUQlqGw6Cgghc4fKJ78WBuzTBYTC8XQLFBMMlgn0s15QuRwVpRv8pZyIRKboQzITijviGOOv00ezPVVf+sRDTst7nZNOluyitvxLF/+Xgnjq/MRBuvyrKszyaHNyFm2V9YyzOU4MPzSaKdbZtXBSnZ7BB2/SQHKx0LIupuVYpsCF0dIwSgVsvP5J8RneNYnpWZ5veYUWRgCs1b6u36IFGdFTfFnebtiTh+21W0b1M/EhJBlF8hdlmeWW77FMTTnq9M22rvv2UFxpBfm8iJZ7Wqdn6U+4pLB56qNIznnk7Mkvnn/UDDq5Ht1//Ho8JZhJbs9Q9aA5QqsA5aCWVTKl8KAOCmK85RQnDmeraGsIRZLLQK1tIUvCShsw6oIwDErxXA2qwmUbbYCHaf89jt/GsSbQ6g+uwBpIDmWFVLvHMxyyK+MtVnnqq9ZZhZvb0sYGhe/rQfA3Bb2LQ7WTixnP79mMbPI+er496STh/3uq3TLe3mA+NFRvwv/Xt1pWMluTzArFgVCRt7LtHwhS6w4KWlwTNHzDVFYCiV+L6VznttHduSaoQVyTESQ0fCKDCRCTudYf4bUSKFv7yEA18mYy7MLKD25pZOn/ZOIQJzaAMhgWYmPTCIj2/ahfekRz1x2/jkE9dSnPnXzZRcElusAmdoqk3TykX9BG3kP1ppG8qxl5G+1XhKkmyG9Ns2S7twhYbTLR0edXnN0eEuxkt0egQLp/HxjtkjOsAhBOc6SEm8GhQyuOZ4D35s1d2YMWR8U0ruakWT5BiTAumHZUf4ITbkoMgux19oiVcSwLNfNAEFFNsmd922VC8k4fxrUFSqn+th6qPDTWYdoOFsbF2qXtqUVfMaJ1cyqc69MABkOF+86YrTLK0a4LYsHV7LbE1AOSit4+gMLwCRFC1xTxBQvpFidRwKzUrLo+JSsA4N5DVgQP/mIhtXCwkwOIDdWD6IrXkRTGc6L49JXB4iAQN6IGNlFikuUVihd9dS2tpEUAkfcszVmv3RLsIY9PHzdxKw1i9cn1z1E5KFM1w2j3nePtn7H0eEtx0p2e4IUGlFByuK9Sg5vfraGUimvUDroWsRRPITAr2S4RTEN1yyxoKCUHpAF5Rek5/i3hk3aQPn5EhGv8iGc8jqOFM4L8pRlrt9MPsrF+kQ6s3VX/DmdMlZOcM0Dxbf+vIts4qbv/sHcflB6eQvukXdgvYPcWyp95JP1Oz8ErgtG+3x6bG7Ja2HHYSW7PQHFoswpGgUWEAvrjvUxr3ETP3Kyv1RQoHSBdedbdz7djqj4qVh3Fi5TYOlnBUV2viSCHFlQZMmLr49lN1tA8oyELgpkznWBjpXFENu7v8rZA2KZZt5Xv461q/IbulqOw28Xlu1gP/IqvbyzlBEuOR4erN5w0e2xB/jZUedbutRkiZXs9giUifUGthEYP9lTnvKUjXXHiqB8EdlMOksggRTXvmGXT4X7dDtZ3tIwA8lXJW8kGHEgBL4ohGdIS468EQNHvDRBOUt3Gagd5rogYWVDdqF4QZ0iKNcQkPYiB3GzxKyJ64X/MBPbkujAgmvLeRAeS86DyIOjeyOPk+7LoWG07QOjfS707/7nwUp2ewqKQ8EQEGVkOZioYD1QJMrrWgQQpBHEsRXPlqJbP2boZREsJSWzhcuuk5U8ZIBIBGURQLoc+ZcJ5VaWtpC1hFAQsGE2qzNU922oDdpyD5iVtkyk9oTaa0ZpgIXshX9WsnWIiB9hakf3SVmPK8MB41Wjzp862r9tWMlujzArNlAa5ygjB7q/U/ExNZxNQZdYnqeoyIpsVp2lKBYNIzlWCesuSwSJ2Rf4w5Bd8ipLvsNg/6LJj8w5zFCP3otF+GGOV5k7ZxsRsWpN+rDGeuE/zPvguHPaw7pFvk9bfj6z5eR43UzbRIpLOYeK0c7vHnW+6+jwtmIluz3DTFQUJuWhlMiOdWeSYFam4kDpl6RZHARhbRjCMxzks2ooG4lJaxjLckGKDRWdQ2qsO4RrX3x5zuW+KMx1nMGa4ytTl4bPcx2Dc8lQvob+JmgM4VljII46V4dlXVx3TjsYwrLq5E+Oh4/lJvIWymdZlkPEqOunR9u89OjwtuPwW/yAQKlmJUmBgNVg9rRXmppFlUYAiiaknFB6Cug8pTYM41y3/o5z3VKUZJZOPNetJaPk0mdFmaRgFZo8Ke+I5LxIzhJzfSJwBIdsLCjuXJjlSFP6gNT56gzh1WO2DKs7zHKlVz9+Qu3GDQDecNF2HkRzfPuzrAPGT422uSXfqtsFK9ntGbaRXUoL/EwUjHUFEQEUr+FU++Jkldn3LqcX1y1HEcfniFgoyIuisvD4n5CcgBDIkd6+tWkCckzJ53JfFMieSTpCVRY+uyzO2qDrjpdplF0ZPTBYs3x1gDiLD7biOk9m94A1qb3uvvvuzUMA2SNNw2Fxta+8pK2dDhmjbbwp8Z+ODq8EVrI7IFA+M7N8RJaO9CFNyi+EFBSkEYDyt2+mlYVnqMqHhURbWEtRIwqKbGLDPgJEiGZkWYIRHkgXYZwHlWsJ5YBICJwTHM95khFJFTovPhI35OwT9eqk/MtyO26CSDtKi+C0l2E9Xx1fpzYznBdH21S+0h8qRnvyHbx41PPypuDPgZXsDgiUzro4QzCEZ71blkmg2J0TUniQPvA9+aruX/3VX22Gc34w06fb53hmHxEiwgOKjey8KSAdBUd00sx5XTSqD5icUC5kJV/nlavrM0oneKdXPQ0/kRxrbX5IzOntVx91918Jr4YZyqq/D6yysKVXjmDfw2KWdYDw+aYPHe1fGaxkdwBIWVMgVhXfnde9KOSSZGbiaYsM7KfcyMLHJv32z3DQJAVrEZmm6OLy2SFGw8bAmpF3w15xZ4K8SCj3DASlPCxTfruIpbYB+8peWltl1WYIqi9Az7Ln9Mu289qcob+3JTwMkKUhLPIEaSM8aQqHiFGvj4/63tY3JY7DSnYHCLOxfGz8TznHKRfljcyOU7iIgHIakvl0u5lZBIYI+jwRHxR53lJAeJZdAKsR5CteeW/L62ahrJFQ8r294HNVln4g4Dnf9g0hawfls88aM5ttGKvc4jbUjKiXeTnWDpbrWJ9oi+AMX83EgrTaqXaQlzCX68DwstEut31N3TasZHdgQFKGjqw71gV/G+VK6eyntIHipXxzPMTBYvEyO6VuzRiflHzENePJsmkYmwWT/05ZyF7meREgU1ln4jCE9eYE6y7inSGNukFlRcweDl7UZ9VJ51rxIqptMIRn0XlbArkavmsjExRAjjJC7UDucfL2GaNOrx91fdPR4ZXDSnZ7hNMUhCJFKvx1lM66u2ZmKR4ZKZ+4FHlW5vkYgbFWPvjBD26sN8SZ7664LDpD3mY+IwiTI0iRRTgTzEWDbGWt3gjHZIE1dtsgrhARst5M6rSuTrkNfZstLf6M2k9eXrHjq+Ozawa2H+l4QFSu2pqs2viQMOr14Kjjy44OryRWsjsQpFQpIqU1nHrSk560GZpRvpQ8xbMVlsqMFF23ZbWxWlgvlBchWJqBIKRFiOL0uadmHOVvggLZpeAXCTIrd/UA5GuSAAEv6xWqn7ZiybFYWXURc20IHdvO9UCGTeJYRKwdTAz5iXm+UtAe2hzZkyN9eR8SRvuYfX3w6PBKYiW7PcNxCgwUEiiXeN7v7L1MVlbXKdpSjmuGnkslpNSsFn47JMInhRz4pMRFgIhFmN9D5fdCHi09uWiy2wZ1UgbD7yzNbags6qs+JhRYwBERgtIe1ce+QH6BfP5KkzhmrLUFsos0xUFw5InruHbv2qFg1OeXRvu88ejwymIluz1CSncaKFXxDKkEZOe8kKJRuhmRJJQXK4iy8tv5dLs4hmq+8ZZfCgmycmwBARo6G0pHdjeLZb07Vl77tsppBrbJEnWFyC2rszpqB2vqDM2VtbVzgmszIZXPnJcvmxjiG872e8tcBrW1+PNavaXcfcdoi/tG3V51dHilsZLdASKlBCRnVpYF0ywjAgP7Qvsz2c0gy0SFF9w55E1++GAouQiCf8zsp2vJNCPcMPaiCG+J8iogOVZdZFcbuBYiQLDomUUniJtFBwgpcgyuCcjt/vvv35Adq85Q2FsmluZErMUVZrKzncuwzxjt+plRnxeMcCVnX5dYye4AgbQQGnKjXCw7QzXkQ/FzvrtWWCICcY3SIxFvCFBu/j+TH3yC/FP8dSYybCk75TbDifBYTDOJnBczYUHHtvIkX72VU+gaZEm5Lp7zfIosVFbd8vPzMJd33peXJTn33HPPZnJCXcngGyWn5SrXBP4Sdu/R/pXHSnYHCAqb9QZ8diyx3oBoeDXD8fIcOIc0ESTrjjMembBivPdpGGi5hy+lWMhreBcM6QT5RSIXBeUiN9mO1dlSGAGQXPUSAFmJz6rjY+tFfdddiziLD50Hfjw+zPe+970bgs+q46vrI6fXAaMN3zHa/mePDvcCK9kdIOYhGCU1lGSJUWzWnesUfhlgm7IiFLCkwzILC43JMPzrX6r8dda3zbOgrCfW3WUNY2EmJkRrSK0MM1h0Aiib+KxdEy0WE4cIDcSThv+xNK6Tb7LGMNZ5bYA0WbDXBaPeZl3vePhof7CS3QEispstkj7VxHdHSbdh23nnKDx5rDuzj3x3lL5XyAzfWDx+MoP0kmMCw9o8fkNlukjIYyYn4DM0UWKSApBVZVH+SBcBIyiTCqy64gmRp32Won1lR/jIlAWL8M3EenCQw3cJyiP+oWPU8cWjPT5xdLg3WMnuwEDhUlr7DfMouOGsFf6GpSchhbWVPh8fsO68L2sIZ4jK70XZ5WV4Z/FxVpShovyQXtbhZYBskwbIVv4tGakdoLogPWXib7Q0B8QToPhgH9F1Tt2tOfRqmDp6gJiVNpRdEu+hYrTTXiwz2YaV7A4QKW8Knv/OLCrrztCtZRZLzOfsCxQ5GUjFd9sovQkJw8H8XsiG385sqPwNn+WFaC+aDCpb+yxKkycIaVteWW+sUBMKiF+ZQRsla4bzAvBLsmp9nFMd1avv3rEYtU9xDxWj/e4d7fSKo8O9w0p2B4YUjsI3dJwV3WtRhm9mVBueHQdpyEEE7RvSUnbry8zOGhab/ECkJi4MJQ33kCL5nPbyiiwvGhEbkmNZGl4rqzJX7rbqatht5tTwOr+m88WfIU0wbOWrRPKA4Puj24w5zSFh1MvrYN8+wsMvQe8hVrI7QCCWeegJjk0YGHZxqpuVpey7kN2SFM12mpU1nDUkJs8raeQZQiJEr09Jz+o5bdh8XihbQ2ZWJn9dn2KXd8Qjf+VHul74N4vcgmiI5GayKy0gbrKRu/WEvXdsKKxNtW3xtf2c9hAw6qORv2+0z8cfPrOfWMnuwBA55Yx3HOFQStee9axnbZTeMHMGQojUbMWFFBgZOIdgWFHvfOc7N2vNvCdr+YVXyAxxrUOTn/jIwPIUXzkm07lIxVbZOg7yOokwupYs5ZEnolPW5LXmTb0NWdXZ63PKW90gec6VNxmdNyz3mXoTM2Qhumc+85kbq9WxPCP0ZV0OAaNOPzXu3VuPDvcWK9kdICjcrHTtIxtKb8jJKplfbWKVUe4IaUZKb5vVhABMUvzJn/zJxoozNDYzSfktQcniYkGaqGi93VJ+ss8CaeYyteQE2bEsu4aEQJn5DZWRr46FVxlcU2blte+8oJzIj6+ORedVOUNlw1Zkh9jze87EWfpDwWjLt476/MTR4V5jJbsDwzZFS/kpJUWn+Hx3nOwNZYXiAcUXZrheHNdYUyweH8tEoIaHLDUzoggQEIIho2UaSx8ZWZEinJUkkoHk5GlL3lKOfJUPGZtBnckpVK85rX0Ex6Ljq0OeZp9NTBjKSqMuPSi25b3PGHW6f9TnBUeHe4+V7A4MlG1WOEqImGZlZmWZVGDlUFrnut6QFdrCUi6ZJiOsOfPrQMM4zn/ExsfVmxTOm8RANohPOnIinAh1LsOukEZ6hGQmuMXE8kRCQR0NYZGd8pUnVBahMlQOvkfDdYRuUsZDgs8T4SH1LMc5nf1DwKjLp0ZdvmuEh19HOQCsZHfgoICUOwUGRGAYxhKz5syxoRxQYMczWSyRQrPeLPcwlOXAt3jYZAWyQTyGuoax/HXysV85Ihc4Ka9tkI4cwbAVEZk4kB+5LC3bSK1hu0kUUNeZZMVVhtpKG7DS1MEkjPo57/1iQ+F5cgNcE7JcDwGjXXxefW/ee90FK9kdGCKBMCvyfJ5iIjsk0KtOkQ6yOklxEYQ45Fnf5sOe3pt13vCYPARkhhTBGS6z7liU4kQ0Qb7OnxXkIFxWHT9hi4kRVeStHhY9s8YMpRtqCuIUD5Cc89KIR65ZZ75JkzmsuvnLJuIpu+PS2p/beR8xyv8Loy6vPTo8GKxkd+CggAhPsB8os9e9ONttKW5K7FpDtAhwBmUurm2fJjdJwILjF+RDQ3aAKBCgNw2QJNmlh7OSnfyrFznyMZFQuZQfxDGhgOhYdyDvJhbEdRw5RV6ARL0aZogunhll79JqK2lqn9KWbq7XPmLUx4TE3i4cPgkr2R0gKGBKeBwoq5lZCuyjk/NnjpAFpUUIArQNs1Kz4nyenIWHJPi2kFsEgOC8moUwemthJpnzoPKQY/g6k4+yIS7kaqkJ67Whp/OlRXqOK0vn1Z+vjlXHukOU5BiiK796VTewj3hnGfuIUX5vSPDTfW7W6ICwkt2BgbIJKb1tsN/5LD2TFBSZXw2yesRrC8ldwrmsIDOWiM+w1RsGlpwgEoRiFhThsfpgJstdMOdtn9yGofJf1lM9DJ2t/+uFf8gaRGjkOIbKQy6rlJ/Oq2H2+fr8ZlEdoDYygSE+snNsGG0r7BtGmz0wyv3MEfbiQ5znwUp2B4gUjtLPJAAdIyDgx2KxGJ5RfFZYlgsZMykld97PwjEzy7Lj30IySLSZT3JZR0jjvB+4rC6Vn1wkZxLB7G9D16AeFg+zXBF59ZUeQQlkVI/SsxItpfGyP8Iz60oG8l76NrOAIbm1zz5hlB3BPX2U/YGHzxwmVrI7UFA6JJNignMR2QykZKjHv8U6obQwEx3Fdj7C6ZotIkE4yM4bFPIVRz6u2UcaDSkR7IzkziiPzndcQJjOmZgwSTJPNIA3Nyw1MXTOmgRptAMyzKpzXHplYZ16D9b7sP4W9vSnP31jrS4hD3JAXVmPZO0TRntg+e8a5f/ow2cOFyvZXVNQ6iwsrz2xXpBRP+aBXRWXLGToO3KGspajRB4RLJiokJcZ2uD6tnyQUgGUFTkJxUd6SNbi5mZiXZNPX1Jmjc3yI+D5nH2EaG2gJSwWEZuYQHAsXpMuyLqyHBheOtpk718F2wUr2V1TIIrAImFxPfnJT9741RACxZ4JYYlZ8ds3pEQUhoAt8A0IEZEiEASUVTWj/GxPyhvIY9EZcgrIVrmRomG0+rDseiVuG5SbHFtpfbXF0NWPdBAoH53PQZGnvHObHQJGvf/TqPdrjg4PHivZXVNQboTCArPlS0MQFNzQDAFEYsehONKTx7ryuXLvkZrNzNoSB1Gw6pCpYWxWZTKEkLyZ8GaicZ5Fh+Qse5m/YWdoacE0H1skVf6zjM6BvABBG772UyHr88ghszIdCkb9Xz/q86NHh9cCK9ldU8yKS/GRj0kEw1lLNmAmh5NAVpaa9W59982kBbCekAUCaYHx7Efblk8ypVO+JhDAOUTKX4eY7IsvHkI1hLUAeJ6UEGYsic7MqmUmym04i/RN3PD5lVa+h4BRn/eNunzf0eG1wUp21xQUl8JT9ojC+jhr7uav+O4K6clEMJahsO4QUWvgkKl8kB1SbWYTlGMmI8dkRXadm+OwSJEpwnM+S9Fki0XEviAs32RVT6isjm0ds+oMv1mmZCFLQ1ikLC+yDgGjrojOEpODXEt3Elayu8aYicCWYhvK+qoHp3wE4tpJQARZXobA3qSwINfsbNZdlh+rjtVkDd4SM5nZ71j+M/EBC9L7uGZM5Y2Q5M0SQ9a9mkaGbUQXqjNYwmIW2deX+QGVDWGycqVH4Mv0+4hRlw+NOh/0WrqTsJLdNQUlnhUe7POp9bbA/HHPOd5JyALrL1zW3UUUrhkim+GUT8s2toEM8QWILB0btvIJ8tchJ3Fdt44PUXthH5yb65jMjpF0M7Dvf//7H/nyMpJj1SE9RDcPh/cVo+z3jXr7rPq1JDpYye4aAxFQeP4qJMBCQhCGgC232BURCFmAhAwJWV4sROcjJUNNM7OIJRKTPhkQMUV2EaaJCd+tQ1CCMiMjkwjelLDcxHpB52d5IQsU7JNnXZ0ZWGUlx6QEyw4OiOiePMJBLxo+DSvZXWPkh1paeGZLWTeWbnD4U3TX53iRD7JyrutkRmAsLxaTn0rPFpXhsrcbDGkjEWmTCeKS1fXKSrbZV7K9ygWuIWgWKZIG6ZHZTFL2K6N9wXITa+q82+uYRYcwWaBzvOq4bxhl/8Qo97UnOljJ7hoDAVF+1gtFptRg+Mp3573S3pl1TdwUvu18rvSRHZ8ai8lwtiUu8mQ9maSYyS4ZYD8SjQAjHulZdCY/EJXrLEQTCr7ggqjFlT7ZtgJ56tp5ZEiWyRTEieB8oorPj9ysQOnm8u0LRj2973rwr4HtipXsrilS/MgEAWQJIQ9DQevMzJ7Obw+k9B03zCx9EM81hGSYaOgpjvzM+iIWciuHuEgqOD8Pc8F1Ex78gYacfHdkIk5lRcws0dI0A0y2UNkjd2UyA+uFfwSMMMnJV1n7lG6fMNoF0bHo7js6de2xkt01BgKItGxnsrE0xKfMWUsWHEcatkLppEEGzgXxAovJrCxLLPlmSsm0RWjCnH4uS0RTvvnYyLWsBWFaV8dfNy8inuvCqpyJOFi20nITfkSWLMJDmDATbYS5Dxj1X4luC1ayu6ZIeVNgpMKSmUkCeXzd133dxh+W9SWIG9kt4RpisQWWHbLjE7No1zUWF+sJwVjPR+ZMbkimc3N5nDPxQY7lLdBHDMzw9s6tsiG4QF5kmlx+P7OvSBjZmsG1xpAlqwziFR+Oq+9Vw0p0x2Mlu2sKCo0AbMF+FhbFRgisOzOTLLwWATuf4pcWIUQKkQq4bhbWMhG+O8PPZmtZdYafyIpM6bLKEKtt+QTEaT0cSwzZITf+NRMpJjyQ6LJsQC6Z4Lq8LInhq/PKmWUwJiXIIhNRRpbkqJvtLPMqYtRtJboTsJLdNQXFpfSzAjsWIgzkx9IxtJuXokRsyQjzPnSMpAwX/X/Vl1EAeVpcjGjImWUdJx/BfexjH3vkrQl+P1ZdZCyu89JFbmQlI6JmXZLjtTaWondpzeTyJRZPALLm8lxVjHpZXvJVI6xEdww+v3euuFZIeSlzBBciCITHb8fCy3dXuogFbF2LGJLXObOehrOsPGRjGMuyQ3YsstliZFXZZ5ElXxqzu5aceHsC8SJL5UrGXDbbuV72yZUPOd7wYNUpB7IUqnN1Ccm4qhjlW9fR7YCV7FZsiACZLJXaecECW8M8fjHO+3lIGOwXYCYbxGEygd+uZR5IlCUl2BdPGUJkkzwWIaJjkZmFRZSGr8q2fI+3NPJXDnAO0SFKS2EMq5XJekITE6zEyos4q+NVxyivV8BWotsBK9ldU1BsQAYsqNmKCsgBAVmWwYGPYPjakME2RDJdd0xuEwcmBAxnWVbydw3RkQ/yFxCd84CQEJ0ZWIt/EZ5XvAyvWZyWiiCmiKpAhvOzhQbIDukqi3KalDCEFbePFkgj5LerXlcNo1xe6l/X0e2IleyuKWYSiGCCfeeQUX46xPKkJz1ps/6uSQYQR3yEEIEiyPaRhxftAXn4hJJ1bQiMpYhEDY/nrxdL2090kCt5hsD+zE+e+MojrfxD9RDEqwzkiMciRHTvec97NktYvEvrHWBWnTRIN3mOs+4aIl8lHBHdtX2p/zxYyW7FsYjwkIbhqyEj39b86faZVAJyCTMJIjtD2CYZEJzJAUtcEIq4EZM0AmL11WCWmNlc8UyWmDk1AxsZK4cAkZ4tebYIU56G0SxEefP5+UpKVqR8xQ3tz+euAkad7h5lYtGtRHcGrGS34lik5JEIcnjMYx6zWXeHIBCKawhlV7DorG1DOKwrxMXCaygLSCcLy1sO4vpcurcn+PiQroXElq1kfVWOyqLsM0kZ+pKD7MiUp5lchLlPGPXzKXX/dn3YXF6xM1ayW3EiIgwkwk/mRXlkYxZzaQntAgTH72Y4ydJi1SGeXtECFh0SE3xUE0mx7AxtkaPJEkPY+WvHWXJzeSM+YB1aakKOdGT4HJSZ3H3AqMtnRvBznGv1KfWLxEp2K04E8kA6OeuX/3c4K+GRY2Gwr6HwwSEz5JOFBqy0/GTWwYlvUsPQk4+Nv07+AamxNLMGHSNMQ1dlIwPRmYVl1bFMn/CEJ2yGwvK56hj1MVz9ltEev/TwmRXnwUp2K04E4kAYhoHIwwcte2Eewbh2FrIDFhprrV8Wkp3vLSA6i5H56QSTC4bR8s7PhtAQ4zL/jpUdrO275557NtYkQkSYhsEmP8RpAuUqYpTPWxFPHO1xLX53eJlYyW7FsUAE+esQiH1kYdhpjZtZUeeRzi5gRTXrishYWwjPgmMysrIQHQI03DVzy8dnLR2iM3xFUiFCAzIqCxnKaoLDhIhFxL6UYjbZMNyQXH7Kf1Wtu1G3j47yeSvi3qNTK24CK9mtOBHIAEwgtG9igL8LaczEcxpmS4w1hYTe9a53bYaXXsyPWBEYYnIe2f3d3/3dZvjMX8hnFzmRU5lA+sjOeUNm79EiVf5B37pTbsNg+6Vt+HuVMNrgraN8jx9hXUN3QVjJbsWxQAYspKwu+wjFkBPRse4Ma3clC2nz/SG0fGkmDcy0ykee4iEnC5ANc51n0Zk9ZZHx72XRtV1CGpMhyJIcC4atq3viE5/4ef/XEC+SvSoYdXrNaIdvGWFdWnKBWMluxangq4tUEAPSM0HgG3KWbswLgk8CIkOMBfBGg+Uo5Loe2fUpJ4RlCIvs+Antyx+WROd815AqGfx0LEhkjaARprKLh+jUTbgKGPXhPLxjlO3Fox2uRqEOCCvZrTgRyMdkQNYPkkIyziMf75b6QnDkZesaIJTOOycdOcgleTNcz7pjvSXH8hCLmZEUEovkikeWc/KKxPgEe5fWshOvun3TN33TZiaWH6+8xF9OjtwOjPJ8fNTHsPW1R6dWXDBWsluxExAJYonMkAQS4v9i3c2kVhyYiWkXlB4hISOvclkigqyQ0kyCWWb8f+JnoTnPqrO0xTCYX5FVh+i8CaLsVwmjjfjn1omIS8ZKditOxJKssogc95Vgw1n7SMT1mYw6Ts5pEDefHHmsRwuA+duQoJAs1x0jwWZWQb4mOMzA8v2Z1PAjHUtXQLrqcAWI785RDv65vz86XnFJWMluxbFAKkgB5m3DUERjzVtvVbCatg1PkcquZAfl5YOcTYSwHpPhukCugBwjWuvxfCHFhwP+9E//dEOCFkEL5IkjrnRty+9WYpTj70fwIv9PjLD6524BVrJbcSKQASAJof2GjCYMkJE3EvrtYkQSIpVdgHj45fgJLTexto5Vh7TKU/4RXscgH29IeI/WGxo+OtD7vEgZyKh8tnO9bhVGfoarXzPKsC4UvoVYyW7FsZhJK7JizSGe4DxfmKFma+CQkHgRStuzgK+OVWdiwpo4aCJiKS/Sc94SExadIaw482fbpV0SpDhnLdvNYORrWYk3Iu4/OrXiFmEluxXHAiE0LI1oADkglsC6Y4WxwHyVRNwmGJIRyewCss28IikWGZ8cOeVp29AVKhd417b/yhr69mWTJjaaeW1CY1mXy8Io44MjfNfIy7KSdf3cbcBKdiuORUTV/jbCQhbQz29YebPlBzMZ7QIy+f/66XXnlnKRFR+dcpmR5av74Ac/uBnGGgqbOFEmluFZyPaiMer/jrH5qkF0dz98ZsXtwEp2K05EVs/SiorkOo9QTAIs3101nGVVnQXi89mxGOe08ozcQN7OZeV54d/w1VYZTJxYtkLObJkiQmmU7TgSvwgM2Z8e4RWjbE8f4RNHp1fcJqxkt+JYIBCEAPngAMHM+4A8rIXz7qkPBSCrgFCSsyukITv5oXwRlDisPee8heG1M7OwyMzEhkkTS2LkTY74YL9zl4WRl5f4Hz/K9vNHp1bcZqxkt+JERAi2SKXjSGeG9039vMbsrE+3i4tgDDfPQi6IrFA+ERUSJYdM1pp95MZP5yvEfn7tfV1/DPMOrPTkzPkvrcVtdbkZjLL+/JD7NSOsi4SvEFayW3HTiIi8I8vPZvhoyUdfEkZQvaK1CyKg4wiSHNcFw1o/z/YjH746+RhKs+zkX/pd874ZjDw+McIzR7leMfJdP5t+xbCS3YqbBiuLdYV8DBv9nrAvi7C+nD8rIrxtZBXZsdDsIztE511Y5xCdiYlb+c7rKMdrR1n/3SjXunbuimIluxUXCtZYP7Phw0M+zejuivxxM+ZjBOiYXLOw/uzvHVjLTnxQ1FeIfQpqhjQR50VilOPjY/PkQXJ3DPnrK19XGCvZrbhpIDgBEJAFvIayLfvIZ7crEFnk1hYBhkjLAmJEZ7nJfffdt7EkWXUtf8kyvAyiG+XyA5yfHXIfPcK7j06vuMJYyW7FTQORIBaEZDjr2DDWZAUrz7VI67xYpkee/HXelvDTa2vs+AnNBlvgXJxI7mbznzFk3Tvket3rVWO7+ub2BCvZrbhpIJLIpCGodW7W3fnenZnZ2TLbBVmLiHKJ8rLcxFITgSXnc1P9G2OJSG8bkncaRjzr5hDcOtO6h1jJbsWFIDIz8xp5eNWLpWV2dPn2w0lATOKTtW3467of8vgwp8+6+5qx92hZkl5Z4ydUnnyFJxHdrhh1eveQ8+hBvoau61dK9hAr2a24abC+EAqSQzR8dPa9QsaH5h1X1t02K20byChEVDNh2fdHsve9732bhcTkGjbLx7u5sEteyhgxH4dx3XKS7xvynjzyNRmxYk+xkt2KCwFyEZCHLasKKfmasaGshb6OBddtZ2vPPnIDaRGm/1NYNxecAzOwZl99idgEhVfCnvKUpzxi1UkvlM9xqDzb4ox68MX5sOZXDjl3PXx2xT5jJbsVFwakYfiYr82xF/l9bdhQtt8xIkTbeYg6++dcY6GxBlsrR27X+zin/8k6R7YgPjnkI0ZyzoORHrl95Ujvw5rrBMSBYCW7FTcN5FIAJBMxITizo753Z+1bZCRO8QGZdSytCQ7WoLcyEFeWmn0v+iM7H+o022sIa8jc+7jikZUfcVeMNB8awfushq3ri/sHhpXsVlwoZgIDw9MmKvjUfIEElmQUoYHzJiAMV4sTGXpbwpo6QXwzsN7YMAOL5MK8fxqG3PxyiO5DR6dXHBhWsltx02ClCe3DTHqsO0NZhNefyCIv4Gez75z0js2w+kMY0nMOafLfWVf3gQ98YDOUZSmagTUJIo8g/jwsPg4jz9Uvd42wkt2Km0akhWQEcM4C44afvTPr7YaIybUmJqQTT5DOGjr/fkVwiIvvjvXHT2fJibQI1BAW6UnnXIQpzXFAciP4Msn/MMLql7smWMluxU0Dsc2EB8gHGobyvflHBbLrnxKlQ1KlF79ARvLgb//2bzcv+7PqTHx4BzZLUXpx5/jJDOP4EZIbsn2Z5IGjSyuuAVayW3HTQCqR2kww81DS1mypxb+WivT5J0THYkuGLWvPe66Cfef+5m/+5sYf/uEfbt6DNbzlBzR8jTilXZJd8kbwHqs/7RuuriR3TbGS3YoLBYKJ+BBcw0mkZnLCmju/NvyKr/iKzXlASOJGVPaRXOdMVBi+vvvd777xkY98ZCPHRwb8Y8JHB8oP7MvrCBbmITlvPtwxwjrDeo2xkt2KC8FsUc3DUrDvHGvOejjvzBrSGtoiNIHfToA+yGlpiX2TFYauf/Znf7ZZaCy9yY75z2OgDEd5bSy5ITeSW39buGIluxU3j3m4irBYZTP52UdKrC6TE/x21seJ6xzSszUxAeQZ2lprJ463Jd70pjfduPfeezdDWxMSyNKkh3gg/0Fwnx7bXxj5ryS34guwkt2KWw6fbrdkxDfvkKBhKousIS/ic541aD3d2972ts1nnMzMGgI/5znP2RBmFt0AH9x/HKT63wyCe9lKciu2YSW7FbcMWXsWABuG+vuX18KQm2tdR2KGvM5799XbEp/4xCc2kxHITvDGxLjuD14vHiRpdvUnx/76peAVx2IluxW3DMgsYvPJdr43fjeveTlfHMNai4kNX01IWG7CymMR8vmN4eu7ByF+yxji/rsRXjPSrOvkVpyKlexW3FI09ERw/HZmZ1lszguGr3x+f/mXf3njzW9+8423vOUtm5nYL/uyL/v0ox/96NeO4etXjfj++fCmjaAVK3bEo0YH+9y02YoVlwzdLQvvk5/85Gbi4dd//ddvfPjDH978UwIJ9lknpPdP//RP9w4C/D8e97jH3fWe97xnHaauODdWy27FLQMS69k6LLPNbCrLrvVycER0nxrhlwbRfc3YftU//uM//sJKdCtuFivZrbilmAcSLDdLSExWWCT8pV/6pb44cscI//UILx3hwyOsWHEh+KLR+dYfh6y4JbBmDlhvDVW//Mu//MGv/uqv/tlBeI/+h3/4h8ePU954WCccVlw4NnP9n/3sZ//t2Hz/CN/9qEc96nPv8axYcYFg1fHVfeYzn3lwHL7xi7/4i98wCNCPbNYf2Ky4dHxumfvA6Iwevd84tojvO0cn/K82F1asuEmMPvXgP//zP79xkNsbxuFKcCtuOT6P7GaMzvkvxuY7x/aFo2M+7eGzK1bsjtF3TDS8cYQ3jD701pXgVtxOHEt2M8bQw9D2RSM8dYTHrRbfiuMwCM6XRRDbm4+2q/9txZXATmQ3g8U3wteP3WeM8LTRmfn7VlxTjL7AWnvf6AdvG/tv+qIv+qKPPnxlxYqrhTOT3RKjg//rsfkPY/sNtqPTO15xwBj3emO9jfC2cb9Zb4arK1Zcadw02S0xFOHfjPAfxi7L7+uHIvD9rdhjjPuJzFhv7xn7q/W2Yi9x4WQ3YyiG2d2vH1u+PpMcjxkK8/BiqxVXFuN+sdzeN8L7x/1CcutazBV7j0sluyWGEvH38fE9ZoT/6Wj7b4YyrRMetxHjniCzyO1DI3x8c2HFigPCLSW7bRiKxtJDgP9+7EeA/3Yo3L8c2xUXiNG+ZkbvGwG5/T9HFhtyW31uKw4et53sjsNnP/vZ/3Fs/v0IXz0CMrTk5V+N7YodMIiNdca3JnxkhPtG+wnrWrcV1xJXluy2YSjwvxrhcWPXur//doT//mh/sx2KfK38gaMt+NaQWuG/jODrvUht/UrIihUT9orsTsNQ/n89wiPkNwJCtN2EQQDO7wVGPQwtvUPq/wozmX181MP+/WO7WmkrVuyIgyK7XTBIZEOESHGQxWZiZOz/y7G/8RGOfX99QY7BfhajYXRLaf7FSPPIsHqk4w9b/nyZdbW0sBAYIvvESP//ja00xXtgyPnUF63/N12x4oJx48b/DztBPOperhSOAAAAAElFTkSuQmCC"/>
          <p:cNvSpPr>
            <a:spLocks noChangeAspect="1" noChangeArrowheads="1"/>
          </p:cNvSpPr>
          <p:nvPr/>
        </p:nvSpPr>
        <p:spPr bwMode="auto">
          <a:xfrm>
            <a:off x="-1" y="-1"/>
            <a:ext cx="1685925" cy="1685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8" descr="data:image/png;base64,%20iVBORw0KGgoAAAANSUhEUgAAATsAAAHVCAYAAACOklw1AAAAAXNSR0IArs4c6QAAAARnQU1BAACxjwv8YQUAAAAJcEhZcwAADsMAAA7DAcdvqGQAAP+lSURBVHhe7N0LvH9ZWdfxg5KhkpKOhtewSKG4jIqKpomJoYaliYpxnWFguCqmEIk0/SMFGeR+mxmGgRkuMqCIQEpqqCiKmle8VCpYmJqkmGia5rTfe85nXGx+5/b/n/M/t9/39Vpn770uz3rWs5717Gdd9u/cbOOU4YYbbrjldPnYKdx6CjffvJ8xpX3szW52M3HuP3S63Mr9hFtMQf5wm83rVnjnFP78xtub8I7NK/z2FP5oquudUz3vma7vmq7vmq7ux3xrrLHGPuFEGbvJYNxi02AxYLdxP10/xv0U3EvLgB1ZTHz/yXRhEN+9eX3HxPdvTPEMoXtB/BprrLFLHCtjNw32W07hDtPtbRm06Z4hm43YFG4zxV0wXU8Fpra/Z7rMxm8z/Mbm9VcmOQhLz3KNNU41jqyxmwYzw3XhdL1wun7GFG43DWCGbo0dMMmMoXvbZvi5KTB+PzWFtTe4xqnFkTB2f/EXf2F6eZdpkH7q9Mig3WV65q2tsY+Y5Puu6cIA/uwUftF1krOw9gLXOPE478ZuMmyMGW/tzptXhu3Ir6OdVEwG0Prgj2+GH5r64senYK1wjTVOFA7c2JmGTuHu0+3nT+Fu00Cys7nGEcbUXzw/xu9Hp/76kSlYC1xjjWONfTd2m1PSu08DhnG7+3Q/HtlY4xhi6ktrfT84BZ7f966N3xrHEeds7KaBYIf0btPtPabAuN1uTljjxGLq71+ZLq+f+vqN05XnZyq8xhpHGns2dpOi33wK1tm+cLry3u463c8Hcdc4fZh0wBEYXt8bJj1Ye31rHFnsythNCn3BFO413ea9+QphjTXeB5Oe5PW9dgo/cmPsGmscPrY0dpPS8tbuOV0fMF2/cFLc9cbCGnvCpDs+m3v1pDvfsTZ8axw23sfY/cVf/MVdp8t9pnDvSUFPzRcJaxwsGL4pvPr93u/91oZvjUPBbOzsoE6XB07hPpMirjcY1jgQ/J//8382JmO3cfOb3/wd0/Wlmx6fYy5rrHHguNlk6N40KZzd1DXWOFD8yZ/8yWzs3v/9339j0rk5btK/X50uL5viXjilmfauscaB4GbT1OKGzfs11jhwULfJwM1XBo/hgz+f8Gd/9mff+8d//Mcv+fAP//DvmtLWn7Ctsa9YG7s1zhv+7//9v7OB4925/r//9//mqe3v//7vb/zP//k/N/7gD/5g47/9t/+28da3vvW3J7V88WQUr57A81tjjXPG2titcd4wOW/W6+b7P/3TP934hV/4hY03velNG29+85s3fvEXf3E2ePL81b/6V+cr4zgZRGf4rpgM33dN1/Xh5TXOGmtjt8Z5xTvf+c7ZwH3/93//xk//9E/PBo53N01hZwPH26OSreuJ24QfJ3jpFJ45hbW3t8aesTZ2a5wzeGDU6AM+4ANu2nhgpNy3JifPL//yL2/8h//wHzZe//rXb/zkT/7kbOSCslA563ri/tbf+ltz+Ot//a/Pz5Mx/PPf/u3ffv3P//zPf9tv/dZvrY+wrLFrrI3dGucMhgwyWKaojNUtbnHjOfR3vetdG//lv/yXjde85jUbP/iDPzhPWe3MMoQ8OcbNOp4yYKor/m/+zb+58SVf8iUbX/AFX7Dx8R//8XN+eX7jN35j4+d+7uc2fnzCz/7sz37r5C2+fiq23tBYY1usjd0a+waqxEj98R//8bzu9lf+yl/ZmLywjR/90R/d+L7v+76N//gf/+PGf//v/302jgwX48jojSqY4bvVrW61cY973GPj/ve//8Y/+Af/YOMDP/AD53yMnaCOX/qlX9p4wxvesPFDP/RDvzoZwOdOHuALpvv1ut4aq8HYrbHGuWIycjdM09Ib/uAP/uCGyRjNcZOhu+GlL33pDZN3dsOHfdiHsWg3hcmg3TAZxPeJEybP7oa73vWuN1xxxRUzjYCuOtQFkwd5w6/+6q/e8KpXveqGe97znjd81Ed91O9/0Rd90ROvv/769c+KrfE+eL/N6xprnBMm2zNfeWCt25m6/sAP/MDGT/zET8zHS3h6bTzIb7obeHMCr43Hd6c73WnjLne5y8aHf/iHz3E8QOXazVVevtvc5jYb//Af/sONf/7P//nGJ33SJ91qmtZ+08te9rK3v/GNb3z6lGdt9Na4CWtjt8a+gKEydWWMGKdf+ZVf2fiRH/mReW3tf/2v/zUbKlNcaQxVxpHBsrbHCNqcYBD/9t/+27OhY8jQ2zyCMuf3rK4MakbyMz7jMzY+53M+Zy7/0z/907f4hV/4hUdPXuHb/+zP/mxt9NaYsTZ2a+wLGC+GjBFinKbp5cbkZc2bCeMOK2SoQBxDljH7a3/tr238vb/39zZud7vbbdzyljf+khhjxohlLNETMpjSbGZ88id/8sbf+Bt/Y94Q+a//9b9u/O7v/q4dkkdP+d4+lWX01v/r5BRjbezW2BcwRO3KOjPH4PyP//E/Nt797hv/d0/eWJ5ZYLTkz1B+2Id92HzU5KM+6qNu8gAZM+VGA+damTzDT/zET5wNnmMqv/ZrvzZvYPzhH/6hPLeY6szo/ZvpujZ6pxBrY7fGvoHhYYB89uXwsOkrI8i4jUG+MD4zah/6oR86e2cMVl5f6dFi+ITixTF+vDvrdzxDnuVb3vKW+fOzdnyn/Lea8l42GeW10TuFWBu7Nc4ZPC6GiQHi3fkywsYE74rH9UEf9EHzZgRjNa6/MVbSMlyCdT9eHaM3bnag3yFk94wXIwfySDPtvf3tb7/xcR/3cRu/8zu/M09lGTubI7zHMNU3G72Jxtsn3r9huq7/rcApwNrYrbEtGBXGSXA/wnOfeeVxuZq+dp4OMm4gDwMY/uiP/mimgZYp7B3veMd5g6K6XNFXjrfHsInL6xOkM4zAeNrJtWHxMz/zM/NnaQyecsowfBnQqd5bTWUvn+j98pR2zzlyjROLtbFbY0tkVBgwwT0PTZDGaDBCdlTbQDB9/Pmf//nZqADDNhq7aEJGB21Ag7HioRUHylQfSEM3vqA6TIHvfOc7z+t3vD282Bk2tZYX/YwrGpuG97YT7ddNfH3fFPwT9zVOINbGbo0dwcgURgMDGUPXt7/97fP09cd+7MfmjYEMEs8LlJcvwyVNHvfBfeWgPMqMdMYgD2Mnj93cT/iET9j42I/92Nl4msr+1E/91MwbmCYrw+C5MtZhevbP3H9m4vHZE631et4Jw9rYrbElMiQMVEaNARGkAQMjzYbED//wD298z/d8z8Z//s//eTYmjNRYVpBfGNHzeFUGKqc+cavKSlNX4L353MwurV9V+U//6T/NB5vxCPiHDGRtgen+5lN45BT/9qk+1/V63gnB2titsSMYLl5VBoiByPDwjBwz8f3r6173Oh/nz9NHBooxyYPKQI6GBeQZ6UoXJywxGk9wxZcy+Ii2abZ7Rk8eU2trdwLjpx78SMPfKkzlbzUFHt4vTPm+cDN6jWOMtbFbY0eY+lmXA8ahHdWMjsPDr33ta+cvJqzV5WXJw7CAvAIjlFGC0oHBYoRcGUuQLihTfHFLjHXIi2+84Omtb33rxqtf/erZ83zPe95zEx+r6IyY8txuCt8z0X3VFPxjqjWOKdbGbo0twXC0TgbdZ0R+67d+a+ONb3zjbEScaePhAUMDDJO8Qp5hRmZEz2i6V240mKOXV3m0oCkpb1KcsnZm8TB6bXgzleV98kKtKSqrnmhth6lO/ySel/fQG2PWOG5YG7s1tkWGKEOSIXNkxJT1RS960cb3fu/3zoYPpOf1ya/86OFlrPLO3Cvj6vCvLy7+9//+3+9l4Mq7FaSN+Rk+B5rRkYYP/Pze7/3evFmRF+osHqh7N5jymdo+f6L1ponu+l+OHjOsjd0aW4KREDI0GSVGxP+P8EOcP/RDPzSfqWvtDLoXGKHRO4wmMEDyjAaUAbKu1i+i8Lzy8oJyEB11NP1Vzve4v/7rv36TsRsNrzOA//7f//v5d/D8KktrinvBlP9uE92fmcLjprDewDgmWBu7UwoGICO2xBifscsg8Joc52AwTAc7TyddvjyspocMnfgMmvvoRzPj5Qc5HQC2m9unZvIUYCwPPbemyDPEn683mtqik8Fj3NSRoZa3w89Q/rEOceMzTPz4kYEnTfE/OaXf9cbYNY4y1sbuFMLAHX8h2NWADu57lpbB4zXx4qzPMXY2JoAhk77KKBXf+hjDwgCiKU6auNJ4W37R2A6qZ+UZKFcQpz7l49F99VqLY8wcM5GuXHmVlc+annpe9rKXbbz0pS/deNvb3naT9+mqneN6n7jqWmKid+F0efOU7kuMG3+mZY0jibWxO4VowGfEDOTlYM7ImFoyEvKaYtqQeMUrXjH/HwnIgPCsXKMjv3Nu4tHiZYE8Qd68KIERs1PKmDJA7ZpGQ6ieAh4zTAw4Tw1v1hArA/gBz/Ip85u/+Zvz2cDv/u7vng23ePTJhvHNS2WUK78KEx/O5vnG1gbG2ss7olgbu1MKhgIydD2Dge3ZgHdWjQFgeHzg77+DWeRn5PqsK4M10uANySOeEUMryCdkTKCy8vOsGCHeo+kow1Q9GTb03eONUbU+5xwdb41niF9fUyinfSN/7qE28e6+67u+a/60LOMtT96eZ/c9b4Up322mCy/viVP59VreEcPa2J1iMALAEOW5ZAgyDuKtg/kM7JWvfOW8A8vIMGCu8qHDEIz0QBwDNRoZAc0MShjz8CYZOwaIYfUM6szL6x7wZw3uVa961VzOMRN5MrbgKuDtoz/6ozfuete7zj8W8CEf8iGzQfWfzxhLGxvakYEe25CMtsOUj5f3TVNdb54C47fGEcH6v4udYiwHsYGdQQCDnvfjc6sXvvCF838Is3HQ+ptpH6AxqpFpINp5SRnG8mXs0PdcHs/Koe36MR/zMfN/Fvu8z/u8jQsvvHA2UoyTjQxrc+rHn2krL5AhZuiib+rsih7aAt78fPsXfuEXzuf/bLLYmfVDAeq5733vu/GP/tE/mr+tBXVBZwv3gqlt75kuXzfx88IbY9Y4TKyN3SmGwc8YZHhMHw3oNg4YFGtn3/md3zlP9fxbRN6UdIaRMQN5AQ344A/+4JvomWL6TpVhYjhGbwu6z9gBwyJfvPjpJz/IyRj5vxSmrO94xzvmNTfG1z3vDH1l1MngMYSu4hhPwT/w+cqv/MqNBz/4wRu3vvWtZ8/x5S9/+exFMqQM4Vd91VfNPwKqXjTxiCYezwZT+VdPMnrYFG48db3GoWBt7E4xGCzGQKAGrYEBw2BH1PTuO77jO+b1LEbDgG+BP2PkHjxnpJSX9kmf9EnzP89B31qaTY6MpHozcBnMUR3HOHz5UU9Gx+ZDX2Y4+sKoxjfa2gXRx48rev7Z9gMe8ICNSy65ZPbeeIKmr9dee+38ay3KM3T+X+3nf/7nv9dv6EE87RVT+XdOZS+awvdvRq1xnrFeszvFYADGQcw4AWP2y7/8y/P0ztcG7hkBeV0zbgyaZ1cGZTSUnhk6/9H/Pve5z8Y973nPeVraTucSaAvSeIbFMWg2GvDn2IvdVmt4v/u7vzsfL3HPuPHAtEf+PDC0lMMPWur280/+x4V78IvIn/7pnz57e/5/hbzW/Wx02HlmnJVVR0b0bDDxYV7s9/IcUVlvXhwC1sbuFIMhCAY0I2aw+wLBGpgNCUcypMnLg2JQeFcCeA7Rc2VQvuiLvmjjy7/8y2djwmBdcMEF8w5uxg7dEZVnbOWR1xRYWUZMXQIeGVJT0Wc84xkbT3jCE+bNBkaO8ZOOljAaVvRue9vbzr+GjGbt4uGZIlvHu8Md7jCv9dnw0H7f06LpRXC209gRU32OqPjcbP3vHc8z1sbuBIJByHCtgkEuGLwGu/yuPDO/6nv99dfPXh0vKsMjrzK8m4xO62GC8rw8MFXMePjVYGVbY2vBH9BbAl0wZf2Kr/iKja/7uq+b/wH23/k7f2eOB/9mkRG9+OKL5/W1ppzW4wAvjJP2VwcPzibH3e52t/ln36VnvLWbwfviL/7iuU7G0IaF72c74Eye6IIyI+/uV7VlK0x0PnvK70dC12fyziPWxu4EYjn43Bugy0HKcOUFSfPlgZ9Asljvn1szBgxaU1j3YOAr27MrOvLznhiUf/JP/sk8LZTmOAd6DJ7NhaURVr8Q34ynzQGGEg0bCZXxH8RMjdFnlBg4ce5tXjgXqHw8CZ4ZOLusn/u5n3uTVyePq7ao/+/+3b87GzxGmufIo3Pk5vWvf/28UdPBaGWW8ixut5jq49k5k/fIG2PWOGisjd0JgwFn4PJWDHIw4DNsBmXGpXUu93Zav/3bv33+msBamJ1MgxsdRkx59HhpjERBeQFdhu5TP/VTN/7pP/2n866mxX1ra/0fCEZyO6OAD8CnnWCe1fOe97w5mE4zZl/2ZV82B/9jAm88NIEBYyDxgM7oiZlyM4j+EY91Q/RBeW0gh4w3r/Qe97jH7OGZ0uL7JS95yXyGj8HL00XbSyD5QS+F3WIq50zesyca10zlblwXWOPAsDZ2JwwZteDe4MwwGNDBOph4g51B8nWE/8jFo8lQNngzboBmdJsuMja8posuumjjsz7rs+ZnYLRMXxnQpo1Lg8BYZDDUga6NAV6VtUMeoWms6exXf/VXb3zKp3zKvInRtFkd6MvHuGaEtA9/DJ+fd5JGPgx2bchQigP3vEnG7t73vve8oWEay9vl4ZnaAz6jEcb7vWBq+wMnmfzYFNaHkA8Q7/9vJmzer3ECMBqlvI6eGZkCg8DjyYOyTudQrqMc0jI6DIWrYDAzFgEdz3Y2fZFwv/vdb951NZVEg3Fj6NB1no23qMxWGNOU50Xx1qz/oc2jY/TiDf8M80/+5E/OnpdPv9Spfnnc1wb50HSWjvfGyIvXJoYuY+tZms0U02d1mHqbijPA8uHJfzFLJhm55HQ2mOjeemr/fafh+DNnzpz59c3oNfYRa8/uhMFgbOCOU6wMkwHu3oCWzqPjtfg6gvezNEaeGY4GdUdB8o7Aetk//sf/eN4RNXVFmwFkXBz2tV7HiKpvFdRRva7oMlimnTYgHvKQh8yGzk4q2tqhXfL67TvTS19R2FSovHaCvAwQQ5tR9EMDpujaom3JBH8ZUh6fTQs7ytYHeXi8Oju0gt/zA8ZQfvzkHZ4tJhoXTHz4Cfhv2oxaYx+xNnYnEOPAzSgwAK55H+J/6Zd+aZ66OlfGA1NG2gj50MlQRRM9eXlaDILdUP+JX7x0aTwidVj3YvhAWmErmKIynM6+mbaaHtudrW4GD33fxDoDyKOz5gji1YWPDHryYBjf9KY3zWfoHCBm8Bi1eIl3SH7WBr/gC75gDrw57fEz9NY2nfsDRk6927Vpt5hoWMd74lS/dbz1ebx9xNrYnUAYtBkj4LkYvAa2gWlKx0gYsH5Svf+pGjJuDXjGwhUYEmt8DMntb3/7eW3LDqbdTl4UA8DDUtY6mvUuXl1TxcJW4BEyMO24Oi5i6oleXlrrcOpitEyTTVkZXju4jK58eM4DVVYeO87a7WeqnKEzVY632gzaLPDcfKqmjXZzGTxtsn7nLB56eKlNyuwHJnrW8b5vCuv/X7tPWK/ZnUAY3AatQQwGuXsGgKGzCWHn1Vk6nooBD5Vr4Bu4ykRLvDzuHc0wxfxn/+yfzcZAHaaTvCyGUFn31gP9FHr0tzIG6kH/Iz7iIzbufve7z8bOURDGr2lmPFhnZOgYORsYpqc8P54gD0wZU05T12RQ29AhA5+caTdDam2OAZWG/hgYTO3pcLNnGx0OXuMD39Kc45OW/IRzxUTjNhNPXzoN0TecOXPm3ZvRa5wl1p7dCUSDNDQAeTe8ON6cqZj1NEag/Aa8wTsaJOkF+RgPa1nW6KyjWezn/TAe/nOXHw2wK8rQmGZaB2QIhei6jnWA+tFHi+Fi9EYDJN09A+Xjf5+x+SUWbfjIj/zIeYPERoavNayvtRvME1VeuwAd64H4dabQd7/WFLWv9pMXWXVlbBk0dXzpl37pxt//+39/5sM6Jxqm6doH6Czbdi6YeL/dRO/HJl7WB5DPEWtjd8xhYBmUwcAE3ggYhDwdg5gRMoXzcb/1KwZpXEszsA3WnqOdAZRuGucMHe/L2TWL/P6Xg8+2eIoMlektY8KI2MHM8GbQwLV4UA9jYxfUp2YMGF4YFXnxYHps2nrNNdfMBpuhs9bIAJu64s1ZPEdffMzfRsooI/d5stYUrVei16+mQIaRLN3jS9sZScdefOvLqyVXnqVzgNpuup7cyVWZ0DoiJMvdYmq/A8i+q/XvHNc4S6yN3TFCg1ZwHzIgwIBkRAzWvBXTPgOTJ8JAGPAZAOWFaFZeXN6VvI5c8Gp4NzYQbCQ4koHmm9/85jmfqadpoSkeQ+dqkEd/5HuEdHyqW34eHsMhmHY6VOxnpl784hfP3pjd0NYGrRf6ZRUHhpuW8u7sDAN6Y7212waF6SjeGbw8tNqrbnyRY/yZrqrrXve617yORyam0XjzwwG8zuQ2GnNxaArux7TdYCpzyym8auLtcZtRa+wRa2N3zLA0GAaOAOINSIPbQPYsjUdn2ic4ojEaOoOu8iMd8OxeXl8mfNqnfdq8lma66NkmBwPaj3raWPDVgYFuCsvTwUd1bQd1FTLQwPviIfJGGTqG1T/LQRvvPDm7tb7cYNzwy5vzGRkvEa2AdgYVeFe8OZsMjqRoi/9s1i4tOvFeOVe0TWkdOva1Be/WN7R+F4/hJAuQP1miVZvExcNZ4EkTT1dNNNY7tXvE2tgdIxisBongfokGFmNnIMtjR9RRi2uvvXbeMDCQeS/LgT96Pwa4e1d0GDaD28f3NgB4N3Ykrfu15sULYujsiPLE1Ou34qKlvuiHZRvKy9CYBpta+opCPaaJ6ukrCPkYnc/+7M+ed0mtHYL2AZ7zDkfDUrurGx0Gj+dbPTzfUS6jwSzemqK683J5f6bEDN5b3/rWm/gc21i/aSe6Z4uJxiUT36+Ywtrg7QFrY3fMYLCMA2iEgWsgGeSmmLwfRyTsvPppdR6ddaZg8CmToUO3ARnkN5itURnY1sXyhHiKdmDld+CXsbOQb/dVHl7ZdlBniA9TU19bOLhrHfCZz3zmXBcvEnhRjBVPqV9XMa1k1KyLRZMBQwvkra0MEBmNkE5ejKk1Tbu8I++VS05eFowqY+tn4+0C+/ED8TZpGE3TbmuioXqT7ZKHvWKic6+Jl9dMYf3vG3eJtbE7JjA42nwAA8/gbuHbIDSgeVUGFsPmSwFGg/FhJNAwvTTg5PfsCuIMeogWD85XDA4NW/BnyEyJTfd4XI53MCriTSetmaHBozOVw9uIBjpUf9AGgVflDNwLXvCC2UtieGym1HZltM/PPFkzY4gZd8YJfZsIaHcsJBlVl7TkBcoI5AaO4thRdtgaDV5dvEWDYW09j8GzIeIzObIidxs25MMzrR68xDuM3uLZYqr/nhP975nC2uDtAmtjd0zBGAlNRRu0diAZIEbCOpfPwQxAMNgMPvlB/iB+aQTstjrYK9ghNXh5WTzFvnUFA9e0UWDs1IeHBjZa0d0K1Y+mKbC6HFvBs/KMnXQbENYOHWbuEzLGTF1k4WpjhCFmwDKSaCSnEepVRj6849uOr2m/z+jwIJ5BRV9+dDKCwMj7gsR6Ji+Twe4Yjikt/uorZZLLfmBqj9/GWxu8XWBt7I4JDFKDJfQ8DmADludmsPKOnPDnnZhe5d00YGE5+DOGBra1N94cj8U9I8RTtONoSmyKGB1T3dbI0GMw1KtOUI+85V8iHsojf4ZEWvc8SBsRPiGzMWAay+jIzwjmVdod9XUEo6csGvKM8qpOUGdx0tGw0XDdddfNHprlAEj+yck1I+llwNNkgN0zeI7HeOGY6pNF9Me69wMTvQze+tePt8Ha2B0TNFCggQbiPRtM1pEYJN6XHVLrZuUx6CuzFQxmwbENA9fxCtNFBpSRs3jvyAdjFi/A0JjOmUKqg6HrMLF8pnxbQXoB8IoHBkTAt/bZaTVl9Vt5PCh8SYfa7/tY/xqRkecZ8uzQRQ/dZfvHuqVD8tRm627XX3/9bPDaYYXRiDN2PFmG3pckpvzk5jhMn5X5hz42QNSfcc6A7xcmvhm89c+9b4O1sTtmMBAFA6fB2+C0nmbqxTDZzYQGWIbBcwMbxkHOWJkWWvS38/qZn/mZs0dnsDtH5niF9bPWrIIjHr6qUF5+decNZUyCepb1M0YZHPwxIBlefDuozMv0e3Y8Op4TT1K75Gd8HEexYdLmgDhlo0tGDEzGs7rjTbx7U0zpvFVX62+OvHiJZOSbhuIP8Ku8dVGf0Tl0bOpvx5bRZezs1C5/rAD9Qljej887YWqPry3WBm8LrI3dMQLFb1AKDQZxPAcL+galaZg4YAw6jmEw5i2B+wYserwnRu6Rj3zkPF3kzZiyOl7iig4DkTECu5g8QQYIfWtlvL/WCdWVhwU8oNFQSkcrgwSuGWhTaMbjG7/xG+cdYf8oG5TTNnTl7cyf9jPI0luLQzt+x/vyqE8cAyQOxGmDIyTabg0PbVAnuvIw8NZJo6ltvE7fDOPX1yR2eW0U8Tq9lJTj9apbHdoBGe4gPcO6W6wN3tZYG7tjAkpvgDAAYFAYuOArAEcmDHaL+/I2aDNoBpL4BhYwXmgyUgalKaLPwHhp4p3LM0itgfFKDEwDVb0GvCsPi8HLiKmvNJAfqtdz9xnABn5gQBg1/0jn8ssv33j0ox89H1jOENQOdWkDz9NmAGPC6KvbN7IXXXTR3K52okH9ZBNfQVxTTGmMWfVpO4NHFg41k6e2LvkGPCnPQ7aJYkrruI4NIz/vbpfXeqf1R/WRW4YS3+6jmcHfKyY6a4O3Amtjd0xgEFB+MBAbBNaFLIKbvprKmUY2sBs8rgagAS3NgG5QQmt0PCjrYsAbMR1u7U+dykUPHeV5NQYuA9WgFR/tJeIBjYxdtBgQmw7OrvEuH/WoR81TasaCwTK1ZByUU97aoClra4mOn2S4rZ31rxHxtjRKtWMEuvG0bIPjO14mpvN2uKNXPu3Km2Uk48MhbLvHYBnApkdfnISMN37whYcx7mwwlVsbvAXWxu6YoIEwTst8l8qjs07lMycDDgy+Bom4BiSUZiAZkKafPuxn7Hzkji7DYWAbnAZ5XmTGAI28HobOmh3vTrwBz+OJlxHVO/ISpPXrJaZ/ptOMBQOHFuMsZOjFmbqaYvPsrBNKY3yVYzBNgbWPgQzJZTRsYeQNpDPAyd3url1eLxYGD7yAlGOcRnrx3IuExyyvXV475dbxLDdUTr0Zt55HXs4GE621wRuwNnbHBBTfgDMgDCJrSaZEdl55N+Lz/MCgUSYPJI+hwS6/82G+K/VzTQwdmK7xlHh1Poyvvuh5FvAC1vkYu7wnUzQeVumjAahudKIV8M6D4wXxyHzMD2hWN7gytH6qisFg7Nt5BdNqBs400kf6NgkYLEBHW7of4bm2QTwmM1cvBxsvjJ3NEB4v/uSTRz3u1eHK6JOLl4kpua8s0LH2h4YDzG16CAxkLwn9hSY654KJBoPnBwRO/Tm8tbE7JjCoGBADzr3dPQdXTTfFG2i8KoOlwRncMyYNdOAx+S9apnsGI4/I5oKjEowoT9FgbbAxAg1G99XhKwshvizAm17iacmHZ2VXDWBxDIP1QkavhXt8o4EXQANvjJz2824zDGAazLNzHEab8KatII+8sORD/DJOe/DhWputETJSjB2DxQvGWwZVXvyStUAuPNY+K3NVl8PG+pDBVB5tgSFXFxpC7ToXTDTWB48nrI3dMYFBzxgYjNZ8TIVGj45n00BtoATxBpHg3rTOoHNezZUHZAfTMQv/o4FHx+OorAE8wgA0YNXbVRzDYM2QQYiXEQxl8fKPPDKO0ovTVvcZV/fomkZa99J+hka8+vHIyJky9q2sdjJ62pe3lfFYGjb34kCbhBHSySS5OCiMD0bXBlHAB56Vx4MrY2a6z2P1SynWERk5yw8MNi8VfTw25Y6fkcdzwdrgrY3dsQKDZnppV8/PnfOiDPamjAaKwbUcIAZNA5m30/9FdXbNYWADz9SVEbXhYUCjY/BlHFw9qw/96jCQ1Y9+A7001+qNDrgXSguMVh4Sw8ZwgjjeogO+T3rSk+YjNrzQysun7Q71Cqaunnl07k3XeXj4yXArqy3JC98h/mqHfD3Lj5YrWfHOTEs716hOtKOnPjJSlqxN08nd8RTnInnSliJ8fudloR71RWMpo3PBRJvBO7W/lrI2dscEBruBZWC4WtzmqTE0DUIDy+Dw3CAxcBgpMKXqv2X5eN2v+9oVtBHh6IZB2+/EGXTjQEMTxIM0wQA1mNUdH0L5KhdGw1EaI8dI8MD6wU2w/iYvD+6qq66ajbxpu40C9TIG2s8LdNjYQV6HetWvHjxZT9ROBgoydiBfssmwC9o1Gm35oDbluaLl/3mYzuqT1iprPzruM4Bgik7+D3jAA+bjNabkDB6POoMJymuDsJ+Y6PrxgFNp8NbG7oghIxIMKAPPgGfoeHSmnPIYcNIaGONAFi/OYIueLxH6/Te/UsKDM2W1KWFa1rekBn7l1NEgH3kTL4/Ba4rG+5KP4RsNRdcQvWjisTziGD4Qjx+ffjnQ68iHKSxvVj58qIeBNBW3g+tXlK2P4Qu8DLwkbJq4H4GGetEZeYCxneC+dFe0Kocf8rN7bR2OEa7++kCb5Ccb96bbfi7LGh5DrA+Uz1sH5YTkBOiNfMX/XjHR9PNQz998PDVYG7sjgtFAjEptYFkQN33lgfnAXJoBZTAsMcZ3ZQQZJDuuplD+3SBY83MUAn1GYUS8QHTUW7xByMDZELBzymsUZ0ppwI/5hJ67jjzij7fEyzS1s4ZlWufXVZ797GfP01dTRsZiNKba5JM2ho7BY8xNXzMueNE2x0R4wnlv4B4ddZNZNONvxJgmoIF+/eA7YIbK+p1fgiZLabW7ZYbK8vT8oozP36zj8Tod4PYy4+GRQ3ldk/t47b7nvWKi7QdAT9VPvL/vaFnjUNAgNvgNIM8U2bTSr2dYU3PcZNyICAaFEKJhIBtopoMOC1u89xkYI8VTRNcCOcOCrkHICDBWS09oFfCRsQBllBUXj3jJsIX4A3mDLxUcJ3nyk5+8cebMmY2nP/3pc7utKWqfs3wMGdo2HrTFVx+8VYYO/9qGPlmaFjqL56uK+MowJLOl7HbCKPuMpXb7csUGz5VXXjl7eIw3WaqPt6a9ranWt87gefk4g2ct1cvMP+9Bpx8PRT/d0Hbl3etXfHse27VH+In3e2/en3isjd0RgXUngwMMVorNy3Fo1mdK3vztBMI4SCl6RqPB1zNDxxj0ET0jwdDZCXTExEK/gWf6JxiQ1c9w7AbxzaAwmg1mcBVGgzLyDtXDOPnkyyFh01e7nMpK1x7TUbR5ktrywAc+cP4JKt5lBjXaZMJD4iUqt0T8jbLbLaqjAGRu/c0mj5eIqSm6ybJ8jJP2uIrnbVtr1EfA0PFo/UxXB6XzQkMyDdowPu8R10xlb6z8hGNt7I4ARkUGistTsGngeIOpkTgDxuAxUCh45cZB16AH0yPTPGtDjIPFf+tL/t8qY8foMVAGH3qmXzySDMBujUADzYBnjMbB516AeJRWOhjMgmknA8/I5bloj/K11U6y37O7+OKLb/oP/fiUv3rAPY/K+qY2opWRWWIstxPiqTaMxguPPHGbFT7hs8aIthcMuXpZyVMf4lsf8bq1yVcjdmy9hK6++uqZjj5hFAX50SMrdSZP92O/7wUTjVtM7fDz7rfbjDqxWBu7IwCKOhoW0y4fnFsD8r2rNAreQIMGqDgDR5BHusCw9S//GAVeG0Nimmj9z9qfwcc48cZ4QaZOBmODaLdGYOQlwxWNEO+u6hDwDNWJTl5pNHrGvy89eHPW6BgIO621VwA05Gd0rPPxjrQRMlAgX/d7Bb6ihU7td1WXdUIbDh36lp9Bkp9Rdk0OZMBTtbnipWSnVr/ofweXrasy1tqXgVTesyv5uEfvbDGVvWCi9bopnOjPytbG7giAogoGC0NnGkfReXSUOaPQIGlwQUpenMFgKur/tzo07AsJ58wYOmtCNiTUwVMwSJQzmHgeyqKnvr0MoOo2oK2b2ayI59BgjX9BHOSVeRbwBuLQ0xZrc5dccsl8veMd7zhvTgCDIX88Aw+RobN2xrML8sZrPJwtko0+ia57MvTyMKXtczbrhoy3pQp5yTugIzgP6OVkSuv7YEazI0HjGbwl3+ip91wx0b7tROdEf1a2NnZHAJTXYDUwDRC7jzyCpj15N0s0uKUJ0bGG5ZtXO32ONjjCYS2Jt9BaUoYH3GegxBk8rqXvhPKhwThlSEM0x0HpvkHrqp2gHD7waNHeTzXd97733XjQgx40f1vqbJp6YCznHk3P2usnlfw0FSOOprCsP+y2nSMqE7+hePwzuDZYeHj6Vpr80mDsA3y3u6y9PD27vDxEBtPRoDy8kV80xracCya6Dh1fs/l44rA2docMisqY8UYcX7Ah4XAv7wAMjFGZG7hhVHyGxhcEpq2mQw4QW5xn5Aw6UyIDyMAap6wGjMBgZEDU6343iIfWjvCLBjQ4PY/rcGMeqE3qJQ8D36K9n53yiZVpK+MnDdCJljJeDOibjtvMse7lF1uAceRZgTKjkYFRvrtB+dFo2o4mMPSCODz1o6KWDqzDysfzhuSQoZZmDdKuuam63WbrjsoymJY0ypdekPle+monTG2610TriZuPJwprY3fIMGAorCmLc1ZO5PNGvMUFCm2wCu4p9tKQgAFmnY6hs9jNQ5Df7ibPgJfT1xFgMHbPSKhTfvF5Z3sFXtBokyKICxmHgIcMhHxo8EytX/k9O9NWB6AhWWk/o+eqvDgBXV6dl4bzaowCPvKM0RcyTCE57AbKZ1y6Jz9XwJN7fSeeLJzz84/KLSF4qWmrPOr1UsMfnjwrYw3P7/j1z3tsJDF4dAO9+lxe6Hm/MNH7pqltX7r5eGKwNnYHCIMhNDCCQSFQdjt3DN1okORVhiK7T7GXNA06g9xnUoycYE2L52Yqx6uz5mMaZVDJj2YGB42CAeeaIZFPGA1XcZVxn/FQRt6Ml3aUD2qXtrhnoKJlENuZNP2+9NJLNx72sIfNnp2NCekZ/upTVl12K8V5ttPMqDi+keFwFeQRQDxaeIzO2aJ+DGgtafOu8aaPrcXabU7+eNOeePMszaFjHp4pLQ/P8oOdeeu56MmDPtSvsFVb8JQO7QZT/uumcKJ2aNfG7gBBgcfB4JliUjwKboBbmzNF4YHZIV0aNcpPgZWl3JXlfYmT5pMp0zz/u9R/teIF8nB4Nwa+w7p4ULbBwOi4b3ChWXp5pUG8NCBHyLOMHwevqzzRinbxI08W8P3gJoNnU8K0NaBZXa7kKDQlbKeZMbBWBvKira3q9Rxvwlj3fiFZjXIEyweWJ3wH2zfI8uhTPIF2ZQQZSx4tD8/aq5++sgzh115M0e0yR1te7VGfgK60sX6oD3aDid4tp7InasNibewOGBTOYGugpYwMnbc1Q8ejY+gyhCMamELGoQHr3toWQ2f66pc08qjQYkj9sGX1F5QbeWoQNEhC9/KN2CoeHXHoFECcoFxl3C/zGfi+krAzCXiszNJISWMYGHaeEu/YJoz2ki2aXgKMBI9ROXHx2LP+2G+gXb+DPsGzF5D1RAbZoWFTWm2oX4UMn/LaZhrrJcbgOSBuucOh476RVsdoMNU9Ak0QX57dYipzh6n8VZuPxx5rY3fASPnGAW3q2rTGIOWVME7QoA4pK6VuNw4ti98Mg7U5C/g+OXLEhMcnj4FiKmstDr1xkIN68iLQXg569arHdeQnjLRCvFYWogHREtwXD/jLeAnR6NrUE/DLo5PPor9NHQaATLUZLS8B03kbNTZtGAroZYMWPpLLfqI2BnUEmya8eGtwfnhUnwJ+8FYbldFHDLYjKYydaT3eGbrO8NGlytSn1Z9xK/1sMNG591TnN2w+Hmusjd0Bw1ud0vE2wL1dNYbOZ2DOY1HgBrv0rZRTHlM9g51R8/H7RRddNK/tGBTKj0bTzp78yjWY1NUgQIcREdfgGAdmGAfuEuiOU+9VedFfGlMY2+keP/gnK3S8GOJ9pC1OHucQ/RrKNddcM3tMDIcypr9+WcQZQ16R9cyMHV6iB2SmzH4CbbJEGzJooH5ePA/NdJR33/EY7av/8tBBXzPcdqadnRRviYLB9N2wF1/tAXR6Tn5kO+bZI540lb3b5v2xxdrYHSAYAYOc0vNCDFBvc4puLY1HZ1BkcAR5UnhogFN+Si/dtMxAfshDHjIbOp8j8WiUVw8Y8DwBBtHaj6mhctIN7qZWkGHBZ3Hu5QHpDaDSu8d7xk4e5YT4hvF+pIFfaEAa9Na2/OCBwRmUb+CTjemghf6nPvWp86J9ZwczqH2RQDZ2qNvdHoGm+tEb5b0fqH3q6B54o2TKOPkmue+e7dbqV7qgH0b5aBM6Xma8eP+P1lV+a5SOtXh51v+gjPSek5/r2WAqd/OJJ7+Bd6y/sHj/fzNh836NfQalHRWNgpu2moIYoJSScjfY5E/RK1dcim+wMGD+gYuFfIaOscmTUM7AV9YBXIaOV+DXNXxuZTrkvv/1alAwBr35q797Ac3lwAH1+bmoO93pTrOBYVAckzB4nQ/Db22PTnDfMzroawNv1OaEXwTJ2EaDkTBVtTbHUPixgHHzRSAPxsCRFb8KzIuyIcAgkFMyVSe4PyjEE1QvXutLht3OqheT9ra2KF+ySe74pSvy8FJNX3m21ijR8qsvXmhkCOlAdGC83yumsjYs7jqZi+vOnDlzI1PHDGtjd4CgXIJBZhHdm9ibvLWWBhyFXirlaCQaMJSd4XLg1IYE5c5Q5tFVhqFogd4Orf97cOGFF87l/ectX1b0bSljx5AYIMov622gdh9vgvUwdBlWdBg758Ec7jUIR3qVC90boPJKN2itUdlsKR5v6Jnyd0A3g1p5MuT5+hURRt2LgFdH7o7g2KHVvvIu29T9fgLd2uyqLdWtf7xo6IF0a4xeGOI9J5uulWfoyIgumBn4DtdGhb5UnuHM4FU/JP9zwcTLx090Pmgydt+3GXWssJ7GHiBSWspo2mrqRTkZBfEGH2PlniK6Bs8UVBDPmHn7+/USA5mho/zSDRCDyH2DicKjb81OXoNEPt6ce1NcUyKbGwwng9jmhvpGXkbEq6B+A1Y9UP0N6uIEKC5UR+nljX+0DWjnBO1g8oh5dWRIbtqRV4h3Xib5+G9pzufJg8bI4yqob7+RjJJlbQzJkbHzcuDx+2kourIdlNGfpul+7ZgXTEbOU9r4sARQvozesu5zwcT3N0z07r75eKywNnb7hK0UijL7ZMhitOmUQWdg5mFQetfREKDFYEgDho4xsuPq3JUvDKShkUeX0UQ/Y8Ooxpc4afKo39UU17TWL6P47tRubgNEugBodD9CvHp5ru7VqZ6eyzO2bQnp5VUHw2TAm575kN9nbnZaHRb2suA5os9oy+9enY5o2HntrGHGkkdouijfsk1dtzOEZ4vqwVsBxJMH3lwFU21ev/b1u4Ujr4Fhx6uyfgqqvuNVeyF4GTCc1u9GucKS1hJj3p0w5fUbeBdsPh4brKexZ4GUN8PgnhJSGG9U8GyA8egsoltfcq5KXgYi5R+VjOelfMahxXVTTkptN45iU/TqDuhQaPFoCKY66hGPtsEinzhXgdHgKajLtNC0j4GOXrSVD+Lx6MrbNDV24l+7TNENPLSUCyOtMN7j2zMZGfymqjZynEczgE1DGS71qsc17wXvfguOp2oX1gtAmvzWRvHjyIf2a4e+qb6Rh/0E/urHnYBXPPHKGHrrjvpc/5Gb9OSN7+6t31mqIA8bX9ppd9ZLyzIA/aut8nt271q9AY3q2glTvg+Z5PaJ03T2lZtRxwJrY3cWSClcUxIDiSIxJN6sjIiphf88ZcAyIpS0waWMAGjJL51yAlre8KZj/u2haacBy0NkjHhnNhnkA/XiAU11RD8+iwMbCfJCdTMQPr0y4Bgc3sNYhpEY+VefZ8bXeiBvCi1GicHrBwfiYTvIU2jQOz8nxE8DVB5t1gZTdJstjJxfLPbDB+PU1vTOmbT+UU+Qhqfagl735xNjvXjyYvO/MvDK0Flv1TfyJG98K6eNgvYyeuThqwo6Qm8YQbpDR5Ktsq7oCNXtmu4Iu8GU73aXXXbZ70wG76c2o4481sbuLJBC9NYUDEYKRGkom+lIHh1PJSNW2eXg8qy8dEqZ8eKxWFPz3P+iMP3kwVBo+ZV1xYerHUqL8t70duwEg0i6wRHPlRMMLgbP7qCjHT5nqn3yjcYBuscDL8KmBwPMs/BZEx6Uj351bQfpZGDgam+eSXIhD3S8YNT1WZ/1WfNmjQ0JxrYzhdEx5bWhYY0v4w3x0hVd9Z1PqHf5AnGlO2Snja23ZrCgPo5/fVYeLysvG7v+ZMdY2rRQRj1kA5WHZLA0hOXdAXebzMdrJoP3rs3nI41dtWiN9wWFoFApnwFqQBk0jIV/5GyNjnciLYWClDt4blDLgyajZDDzWgxstBgwRss01u6dvHhQ3j2PgJH1g4/+x+pzn/vc+Z/WPO1pT9u44oor5jUdO5oQP/Fi0Fj3cozENMgzlK5dS76B18WL422iZzfQwHMf1BXG+4CuoP2u2h8YIkZBvLaSC2PvcK0fPSAjU+g843g08P1Iqekd3gBP8qzi4XwDn0sDiz9t14/6+vrrr583ZPpxiIxyLwHQFvphF9q5Qp8OyqOcX7th6OWvzdKqR3AvjVyS327lM+VzHOXY/A/atWd3lqAUlIPCpCyMmumq9SYfbHcGDFKsnt0L6ABFTtlMSyivryP84oVpsP8ZYfA66mHtzoBXXhn18whM1170ohfdtOvrn82YyvEsve2tBzEc1tkYDeUBDcCDqRTvICMRf13jG8QxMr5QMJVlhE07GVx1807kbZBWbiugpy14NEBBWQF4Ov3UPI/OeTp14j/ZkbOXjvbyqm1yWFZI/vKh51n+6kwG5xPqHGXiPm+P7L00ybBjJV5A5MjQJVfQ9wyeFyAZ0UMvNf3OY+/lKD+5LuvUfjRHQ7hbTGVvPcnwWBxH2V771lgJA4RSUDDK6Nm9N7CdQ/8Or2lgxg3G+6VS8YYoOuU0Lbzf/e43/54ZhTct5CFSdrumlL/BqQxYr2FkTXNNW/tVDfUoxwCgY9evtz1Ix1eemamPxXEe2lYwOPBu8BhoyuY9MKLKxtfYTnLaCXjGayBftLVZ2xl6/4fC0QuDmLxAfdqpPhsTNjUcQObh4VOofnnwCuLGfjnfIBv8AD4YKjLQZksKeer6jpy1k64lX0gGprNk5EXgGI4XVj8rxfint650U0iPxLnveS+YZHksjqOsjd1ZwEARKAilc296yZOwrsYzMkgpb0rkvgE2lg8Um9Kalvk6wjEKg9cvojBeFNN0zTSFYVS28tIc1bDzKM5ggAaOt32GmfFkDDJ2gJeMEg/C0RaL23kOrvFeewRxBiDe22nm6dlNxDvUdhh53gpo4oNc1cvLNbU2gB/+8IfP5+isEzZQ8S1vBkO7GH5GgoHgqYL88eHaPezE00FBO0e+oHYAWfDOnDG0McWAe7mAtmurq/YLZO7AcWcovTR9OeIgO4PH+JGpegXtVj/QvbHuvWKi5TjKjf8Y5IhibezOEqOimLJZozN1pVBNJSAjkTHxrOxywIk3ZfVjjQ6LGuQ2GAxaNMEmAINnSpIXA4wNQ2eayvgY4HjL4Hhm6DJQnbKXZzQYkIFhsPIY5K0uvCsjALrq79tMZX3y5aqMuOS0G6iLd2gg49NZssc+9rEbX/M1XzMbenTxhc94Ugc+1MMDNp0nN2tf8SoE92SvLfXP+YZ6tSFoS+2qbdrEuDHePvzntdvp1p/SySjZoidOP5K/85h28S17kIn1Wr+lx3hqt7zpYzgXWUxlP3ai+/TNxyOJtbE7S1AMimWa5OR6R0w8U1oDSp4UKCPh2vMIJ+H7GR/KStGtN5ly2gBgQL21GbDewgYsZaf81mjshHoeDRkwvPLilwHhfRlQGQi0oPzyqQMdwOvIb8+lo4M+3px5wyfvCw2I/m6AH/R4Jf6xt+m8gWuNMgMsjwDkm4Fg6O3AMgy84doJ+JUXz/E/9s/5hvq1wRWP+CJDQT8kW2DUtMsSBENuXRTIu3LyuII4L0XLII7kWAJgJM06ll9ZJIue99JXS0yyfOBE68j+Osra2G2DlC+MiuFq6sog2fmijIwOpTNYDaJlfqBM0lI0V7ugFNMRE1NIg4BC+vKiX6Tl7ZhaGsDRMijwpz5TUx6WNMZKHXhBn4EwjWUwrOWYqo5GICMcXVNSbcn4qaP7EcmGgWeQGVX8Maj4xcfZAG/Oz5m6WptjOKsrPkeePNu8sYzA+2EQ8EQGwlaovUtUbiy76rm+HLF8XoVo1abo1J+u0WG4yIPn7MXnH2dn8KQJ2jHKgv7oBxtH5GhpxMtSOS9lh7UtZ1SHvlYuo3sumOhcNYUbfz76iGFt7FaA4uh8ipcHIa57MLj9AxXTVwrI0ISUJ2VOqVwpU8rNGDjmYbrRlIOSWqA3dTU95q2AdToekyls9CgnWoya+rzp1SmgzeA4j2fX0veijiY4suGnz9FQF35ql3u8G0iMZ1Px2rGEesH02QK4A634MLDU3TQafXzuBnhgjH2VYde4KXdtRSvPU5+Y5vFqrUnZGDKYTdXkxX+y0V7XDMmq5+B+ya/nMU6esS/D8tn9+AzLODziAz1AA2/xXd3aSudsWDgsTQfLkyfuORriecj+Fy2j56Vo7e+6666bZyH6mizFqz95RONsMNXp/89etvl4pLA2ditAqSggRciA8HYaGAybnT7TAovHvApgPEZFBeXFe0ZTeXQMWjufjBwDxKPLOKjfWxzdDA7jYTqCvoEf0It2dbqXhxf36Ec/ev7dt8svv3xe9/KWj4douWqjOAOoNbitjNwS8ve1gwFnbbHjLYD+8uzdVlCegeOJMpqe8SHgmyxdBXIyLXvhC184fzvrbBrDKy9ZlDe5oMUokHPGAaSXB8ghGiFZ0AntkCZO3jFfNCH5JuOgjIA3GGlB8a70hDEiEzIkYy9XRstsopfh2M6xTksifhKMnvnZK7Dp5YcHGDz1eoG6okXf4uMcYHf2ws37I4O1sVsBSkNRUiCdn6diYFM2R0yW/8zGVQADtUExguKCqav1FOtSn/zJnzwrc0pO4Xh1vKvoGUQMwJKeMtIylCkqeqYxfiHFTzA5TuKoBr7QxBsPMsNYvN07mx3j51U7wZSRsTPlBh6oz8issQGetGnJ+yrgAT1yxl9yTW4ZDS8CLxpejoV3a3TykIP2gPKMk+foiMOLq+fkl+yDOGVd1emKBnlpj/uuI/BQnHT5KwPqwU9GF21BfOXwVX6oXgHI2VTUb/pZRhnLCegxki1F6Pd2aK1/omP9jxfcIXP8aG9tPhdMbfFjn8+fwl++lY8A1oeKV0BnU8jeqkAJDBKehF1X63TW7FJAoGhBfuVT3BQSbEZYo3M41rGKjJh8FJV3YlrG8DTgvX1NP3lM8uPRABHwZdrLG5QXDVebBXYwGZ4GLaWOnwZGym2N0AAwEEwFdwt0GFcG3LRJHfhxBIcn0mBX506Qh9x858oztV4Xf9IYQbR5NmTEO3FwmgzUAWNd5FMb9al+cRUnDeRd8uY5OmMIDBXerKMKvO6C826u0vUB2eRl0id0yUxAEy/xVBviLd7JkFzwD+RAT6R5uahzbFd6514eXqE8XtpepIxc5Xl/eEVbfgFf8XA2mMranf3DM2fOvGUz6tCxNnYDdDClSqEapBSb8ji35W1qoGUMUgyB4lRWfvfi3cvHCFBMa2e+eXXURJw0obcxL8WnPrwXcSCd96WM66iYgimd4xYdAYlvBmP8rboGFLrqNkCg/1zvxwv6tlJe/O8G2m4wqYsn4UXAKPFC8LZbOkBeDKevMshLWR40viyy47FzZxba8UoG+AX5e3Zf3a61XXBfmrwMkkFvzdALQrDUYGMHP9ZUeeFeUJ/+6Z8+b57wmKyJetY3vvBw71eSXQVx2oIGGTE86uLBjvzhGfCylD1ex3j8K09WDCi+GVj9ID2v1jMox9B5adIRcuONZ/CsHfPE3asrvTpHfNZkXl4xGbzdTxMOEGtjN4CSGDg6vI5mDHS+qZ0pE4/OJ2GULGTMlBPQEZfhS1EplGmEc3QGA6M1DlT5KJ81FccneEWADoVGW3lnzRiveKy8ct7ajIu8BpUNCt6WuuTBV/wYML60cCzB1xeMyNve9rZ5oCgP44DbDhlPnicPVLvy7tSBx93SIvMGLz69WEzX7LaauprC8XoNdm0B+UAd1aNO6Z5dy0t2DDJjZnqPZ8bIpgjDdNe73nUOGS3GjGHzW3l+U9C6p+eMXL8AzRi6MoZdpTGQrjx6smH01E3OeNIn5OW+vkxe8a8/ak/t8MyjZbSU0SZBXvrSNDn64rWdXtApyyTkqH94pzw8BlGZZBjUtVdMZT5gonO7ydi9bDPqULE2dgN0KIVIwTJ0DIhT6LwtZ9nEyZt3UFn3xaVkpXujGkCOUxgspjegXIZM4BHxIMffhBOPLiU1yHg77pc88M54P4wAMHA8CZsfDIf24AkYJgbctPX666+fd/lMbUyP1Kfe8u4G+FCG8Whq7qXAS2XAVw2graB+g1P7tcfGA+Pvqo0GafVFc7w3kHlOAj4Eg5ghYNjwZ3fa1xg2h6yd8rYZMy8T/ePbZMbLZgtvlYFiqLSP50ee+lA/kDPD4upZUGf1izeVZVAYOTygGw39qL3CqDO1R3r6JM69vhRvJkAeZKU+L1QvCjKULignKCfgX1CflxGdFk9H8YT/6obonA2mcre97LLLfnEyeL+0GXVoWBu7BXSqgaTzUwZGrsVccZDiAcWDUUEoeAOSAjF0PDqDidJDRpGxQ8O9XV9GqN+EU14+VwOW4XJg1CCh0KW5esszljxC3p3dNfTwMpbJmFmb868IbbSoCw3tw4d0YTeInvLq4E12MNpxlH5jrUGzUyBbBls5srDrmIeIN4OxfJ4rx+Aw7k05eVeWC/wEFGPmCIbg8LYdSt4WQ8aAMUKMBK+ZnMlMyGgK6iCf8QUTpI28CCCvMuXHo+kiPhlP02QvL4aYkdZnDBh5kqs41/QOvKiKSwadFiB/7cE7HqS75uXhR3k80DkvN3K2ZOKebPWd8nhYtucs8emTmbliMnh/eXbrELA2dgtQGEpBmSiBqZ1jDQYcxRFWKbsyQhjzGHwMna1/Sg0pkHwUkWKltKaSFt4b3EHdBh1jYoBQWjQorUFhsJryeVMbNMoyfNa75JVOmTNOFFxgiNAVj5Z8rgbdboAWMG7oa6+dYG1lgHl4ZDkCb3iv7BLiDWY8oAv4Q7/gJWIjg7frX0syZP0HNQe0fV/MQyMv+frcjlejjYyadpON9gIZ6ze84VGdY5CvIF2IV2VBnwriywNjW9FiUPCCNzLDDw9Nn2kzHgBd9aVPrtWFpmdXLyxeHkOmnfGmLlc6ob3yazPDyOP0gvQPjOiCfIyldcol4mevmMrdaqL7p5Ox++HNqEPBzSYmdvf6PkHQ5BSo50ARKId1EB6dX42wFpbyUWpXeXrbuoeUUXr3FNkZJ9v+1mzkrTzEB4ND+RkG3pazY+5TcvkoKE/goQ996PxjAd7A0vAhnwHGW8OzaR+jB+haPGcIBOtTIJ0R19b40E4GxiK2gZfHAA3c5CAfYwbKqR9/poemhKZFPDNrbKbl1vAYXiFDytAzigZ6MlEHWurFk8GrraZovGLPygkGKy+J4VOftpIT4y/gdQzbgR6oc5lvLCsP3tAOtT2jSTZjOkiXNgKt6JKH/rYB8+IXv/i9/h2lPGTifsTIU/1CltYSfWanrxk3/OGJvPBQG8VbYrBsok6bPmRoqeWiiy6a13rrE3VUj7VGba3+3WAq+57pcvup/DtvjDn/OFXGrqa6CjrSlRL1rAN5IRbs7bzysAx8aeXT4bB8di8AOqYppk+OmVj4piCQYpbXM2W3vsMAMXZXXnnlTWsp5cODZ17Mwx72sHlqzMNpIKHpLc24MHidspfOKPByeDsW1SkyA2NQUn5tcW9QNJWi1EKDTN3JSD6GUN6e3WuDqaF1KUZJXGfwtIf3YFC3jsdQ8W5GY4cPRjSjwgPhyQo8MgZNnYIy8ghkgCaQmXZFcydoY2XRBeWhugBdeTNq4pWrj8jfFJxsTAszWIwQg43/jqKA8uhUnlwcbTKjsLuORvTLE+JpBDmoh4486EEPmqfqeGXYGDvQrtoh6GP6ftVVV80vJUslXtBoeEmqP/m4JpdR3rvBVOdLp/z323w87zhVxs7ggQYs6Lg6H3hYdl0t2qds0ikkUCZ5G4ir4tE3gL0dGReGpXW66nEVxkGkHKPAyD7rWc+af7YpxYpn9CmjtSjBTp/BL1+Kx5jYubTpoA3WuwxA61E8L4PBNI/XaW3LlKeBEOIPko/61eEqzgAStN0zAyWNAUYvfoUGCfnihTFFC++CgVN92tpARAN9xgHN2igvetIL8Rwd6ehK2w7yV9cYwkgT8OBZe73APFtyIGeemamk5QT9x3iRh2mhfvMiIHM6wfApSybgRUGedkj9WKuD6+6TjaBNI/AZP4J7Lw5TdrrnRUtHyHA0VPKNoHcOZ/v80TIKXpW/+OKL5ym2PkEf0NJ/+HK/R3zOxPOPbN6fV5yqNTuDDnQc1HmeBYPQm83Oq2kgBZZHp1IUcB8oejR1OsWjTLwVGxFf+ZVfOb8ZGZkGj2uBwrmiUR2UnTdmg8JZKHHlS1EZYGUMFusrPB98SpefUWDUDChTP/Hapj08D9NI0yRTWOtD2oGWNjQIlnyST/dd5WeEXNEYDZc8XgT48ZyxMhDVxeB6AeBdXGWFdjDFMxSeR/lqu/t4EkLPI8+rUN8HeWs7VE59yVW9lUvOypApffHNqaNJvrAxNXTYWRoZm85bDrG7bKagPdqunWiiQ04C2fCIleEVS8fPkmeorSAdrzw1OiRoFzmjKZ8+UUftrSwdpbeeGWoGj75oM8MpvaUWUH47+W6Ficc7nTlz5qrNx/OKU2XsUqo62Ju5gUlBDH5rF6au3s4UR1odqhwlFyDlCuJN3SyY+/8IdgMNWOUbNNUNykuLr9IZPMdd+oLCwKBY0vHrindx1lgosnqUTQmVMV2iqNYKeRQUVl3oezMbSOhQcp5H6ejUNlchfsfn5CKfQZExUD+gI4C8o7FwVS55ug9jveUroEMG4ivn6jlU5yqM+UJxXdVR21yTa0ZCnDprJ4+OJ63PvFz0u6t8prNkDMo0red9M/rWGumM/tIWfaMeRslyiql/L10Y+QrjffnU5QXHsJI7/WD08CwkM2Wle2Z86RIjrm7jgYEzS7EsQdcy1MqN9e4WU5mPvuyyy35zMng/vRl13nBqjN1SWXQwJaZYFEzHmj6awvKopFMKeVKMDA2gE01wT1mso5k6WKC3TqNMg8+1+tFEq7QUjyK55xHwMims55Q0g8FYUTxXXhMl7a2Ltrx5R62LmZowfNbsTGEZOFMc58pMrdStLD7wNYZlXO2AMQ1vUJ6u3eOr5zFuzF8Y84wBVqX1vBvEZ1BOnKBfxlBf0RPyJ6cxv0DO/aRSB4odSLZOylAoY/1On3mBASPGa+WFu6oj+p71LQMqBG0kL1BvcJ9Minfl3dEltBnWPDw8MKhNw6W70iXetGdnGhll+RhKfGbwpYP6zgKOolw9Gbwb3wLnCafG2NUpY+foOKBMHa71JqXckOKkPJRBXKF4oCA2Iey6OvrAuKBfXhjLURbXBj+FQl8Aim4qy8OUJo+87sEzL0E6g2hwCAbdqMAGKAXmteGJh8fQGZgMnAVsz7yLFDge4nGJ+C/AKBsY21h8z9EsvgDRHMst00aDPOYpH4w0QvUur2PZ7gvVQfYMkbrJV1x94aXCGDBqHTrm2XmZOPZi91uc/PrLMgRvzzoZ+vJKZ+TQVYc+owO+d7bkMCKetHEEfRPSX/TUw8jSEc88fR6/fMkHPfcZWulCToBpLZ61m/4oO8p+r5jK+K9kG5Ox+4HNqPOCUzWNrXMEnUUR7A7avWTsLOb31oRxMIDnDFiKJj9D4RtUu1cChYCxPmWVUW8Q3zMFHRVIsLbGy2wqgkY8mWooI82b29WUg7IafNLxJk/lpDHKrc/Y3TTI5M84KKNuz8LIz1ZQhyBPbYhPqHx89FwYUblV6atohvEeRjqrMNKCVXwtg74nQ/fy6xP34sibgXLPKPTMaDCE5EyejJ1NCy8qU1wGkMfF4JkZkB8j46pPfYHiG+B4hPhZtkHfKYevnuVRB2PFeOLDdDSDl8FWDn/KeGnSES9OnqF1Rg4Bb9DUW6AzypwD7rLp3TmScl5w6tbsgKIYnBaQ7UD59QxeFGUYlbm8FIAigHtocFNob26fHDF0jpuE0Vi4FyhIcVBaigquBgxl5GkyegwznsSBcimzQcNLMIgYPu2Qj9KiAwaQoC5tBHlScgMEvfhCtzpci+9euYKyaKBXPvHLcmOZ0qpnVZ4lio8ndS4x0uo+FCegs8wz1mlg9yIptH6KZzyAe6gsntAUT0cYE3JhHMQxOvoKPWX0FaPC4+IZRkNZBtFXO3QTMmLxXN0jlBWPtmt50OPd0SOG2MuOwcOftPpOUFY7vcS9EL1wGTvreIyf3XsGGp2zxVSPn4G6+WTs3rgZdeA4VcZOp+p8HUrpnEPzdYSfbeIVUboMXoqi4ym2stFokEnzlvObcaav1mfEGSQMTUiJoEESqmfM48pIebt6q5pGtHYnjsLiQz5KKl6cPAy4MtZaWhNSxjXjJhi4rmi4lmZAoY3Pkdfara6grGdlx5fEUkbFuwbPhTCmQ4N+WW+0oh1GesWP5aIn1M4Gu3zS9b/BbXPImind8Dkd75/hkW6Q6/dRPngB/SA+3gqelaMbjqQwHgwgeq7W+DrsLW/82PzABz69rMLYLvTjRRnl6Y82yifNs/KtwVm7E/Sb/OkRKCcPT5NRdPXC7Ttn/JqiL2VwFrjwsssue+Vk8H5v8/lAcSKMnQ7WOTpLxxUnpGwgXafqdDuu/qG0c1E8I+UaWAxD9ymSdM/joPZmtBnh/5ham6lu5fFTOVCme4iv4htw1YNHXqM3qwFCSV3lUQbkS6GVU6c8pkp2/Cwwm5obpAxfSg/akaKONBlBMpIWHxlC+aB2SI/faNQeiKY0ebSxPGOa/OOzNo2yUxbErSo/xo1p2qLdXmReBGRi/Yvx8EvTfljAWUQHeB3k9cWM/8IlOGT7lre8Zf61FfmsXXmRoGmg826qpzrxmfEgt55LE/DiSxJHU7STbL2MTGNtILXjabkBz/jFKwMM6EEyCeQgdJ8+9awuZfBCl9Cjp9riJY9fafW9q2fleHiMnrbzMsmBHtmwEF/b1KOMUL34qB+XmPKZpnzIZOxee2PMweLYHypOyAl0HCjipRO4ztSpnim7z7H8cxbTiQylcgyMTkVnVFygAA1Yb0W7mE6a+00znT4Oxvio43dCSiE/Xqoff/h0hosnGi+1Wf54EhfUXXvsCls4N00yqExB7MKKl4fSi2O8yac244E3Is8S8Zic1e++tJE/QNd9z6ugHbCqviUYBLLhGaHNo2rxH+/61H0bTur1UnPmzYK9PpZHXvGmZ/LgGz3BvbLyGdz0h/fu/9f6MoZsoj3KYQQ6kEy9XH2pcO21187x4NCuz/8uuuiiuZ9MX9VluuuQ7/Of//zZGwQ6gWay2ivik6FyaNgvZdtBxjf+pNPzUBw5WtfGu5eGH054wAMesHHve9975h9NcuT16T+6QW70bymTEVM5c3Ofkf3qjTEHh2Nv7AhVE3rjUXr3BC5eOmEL3pTe0NbofE7VbhjFKZ/OMYCAgoszMIAC6lDuu6Mlpq4MHTefwUiR0OrNuBtQ3ngM6HhGy+FSJ+qvv/76eTphsEpXh2uKn5J6Fj9CWyiitzTDZo2IsRPvamfWUQnGUDsMOIrOANaueBz53A20Dy2y7TkjoJ/Qk67vGChTJXnVSd68M/H6RX79y7DxTpTRXlfGjxHUX+jpb8ZNunLqlE+6+9okPX62AsNGfl4S/pcHY4ePZI8+oCmo2xoXHqWRuXrNKBxaNzUme3zaGfe9sxkCHQN9qby8z3nOc246flI7Rn61QZ27hf5E38vPT1yp11qz+NKTD2gnPo0d3q8zhbxdpw98kma92iYM2WqT8vRWqM+3w1TPi6cyF20+HhhOhLGDBrpOoRApgFCaH370CY4rVxwocR0Dyuks5dxDCt3AZxS8Ef2QozexsuIFeQ1K05DK74QGI9QdY1lKZCpjemWw8A7EVacylFM7lUNvHITySC+OQlLgDHTnA/2DbgeixTOoZMS4LukpT24UGR33yVj9yd2bvSkk48lYiNdH0VMOD9ojb+tl5AcMnUHvxYSG/NLkR1e7qlNchkzoPpRvCW0AfOhLedzLrw2B9+7LGJ6d38OTZ5QLeCY7O6imyNZPtZsnhR8GQ1+Sq3h1kD2aXp7qy4hqM3316SAZxLvr2I6t2rUKtQt9/efcZT99xejqe2nJTf7GE3lbQ/SViP/k5sXip7IcoPfjD6bgAT9ouKYbW2HKc168u2Nv7EATBB0DFIagPVMcCmwAveAFL5i9IwPKgNWpKYqgjOfSlPMM0nlAPv+yTucsnfW0FDOjogxj5w1d2Z1QefXHQ89jmwwc/Hvbt34kn9AgrT3RYYi0RxwaDE1pIJ4yOmjsP5FRWt6fTZE8YEZGXaAu9Bgc+dA3QMRJwy/a6lCXAZJnJj0+tNl9ZeRlrITaIl9BHJqCNNcR6qxN4H7Ml1EWQP3arZ8E8bxIUzTtxZN0fLlHh8HyPTJvhicsHh3QDsC/dS1y83KyPuYlaTaAFu9TPfhRnkeE5kXTFNYmRbrgquxLXvKSjec+97mzDEGbhNqLr9q6G4z6qpw2emGbjgrOXOKrOkJ9IM6nZAyw/64nzgbdpZdeOl/pQjyBF1hGfTtM9X37VO9Xbz4eCE6EsSNwikSoYGDqsAydg5k+A7MQbTpQp7lCitoAIJIGSUohzhuYy++IiTULdUpTpjywU8cuoa4GTvfqRR9tz2AgWdjWDlMJu2Omc8GbOr4BPQFqh2d8Nk0kKwNd2/7lv/yX8/Sc4bIw7tdXrBn1+2oj0DKIybg68aoe/ArRN7jxLk45+ZPVEtLR0Tfy9KweEG/gee6l5Ll2Jjsh3pRnmJ0xa82y6TxjY4MAnwax/8NBX9CMPllpvw0E3peP43lByRPUh19TcDRsftngqD/HfpEXbS9FL89HPOIRs2flZSqfgDYv8Iorrti4+uqrZ36SqVA7xZ8NyEYd6bCXnTU4fJDREuSOL3x7gTF0xhQ9FKcc75Sx9CKsD5Qj/13ikydefnbzft9xInZjGzgJVee5p4gWdq13+T+ZvBV5ddo4OMbyDTIdBfLJ4790+Y0wxoChk0eajk5p0I0HaeKFnYCWfMqnxNBz9Cm2AWu9jVepboOUJyIN7+pVnuFnxDyjUxvRA/HyA/o2XCxUW8dRngdi8POIGauUVnn0AiNm0Ba8yeU3INxLHw1l7VNnPLlHO/raIk6+5CxOkM5LSu7aaXDh35SM0daOflrLb7p5OfFYLcjf7W53m3/vzXqTg+C8KeXIVBu9QHh3yVL93TPujocoiwf146e2aL+yNpQYOtO8jHKyTj+0hbE1HfYLNOqPVv2FF0de7KqD9GRGNp7xdTZQR/qFx9Y7eWY8WDLFY45DfYM/ekUPecT61sF8L0d6yFAaH9oMyuwWU9tufebMmVduPu47jr2xGzs/pSNgHcXQ8YLsItlNooziG6y51xTGVYemPBQALXQt3lqj82vDnYRPUVJeyoyG/NDAFLcToqU++ccyo7Koi6JRRIPN9MNOGMOnXsqq3lEWaCejka72VacrD8f6C+9FGlo8HJ6knUr5amvyQ4+8lG8wQHUK8iSTEaWH7rvigceljY712BhgyPBoU4hBY8BcrTMK1tMYD/l4THZO+5VifeiYhcGorbwo9MmSTNXnZeiXSeiK/jRgtYWekCtj17fF1jmTp6t8ylgisfnAUDH0ySwdA1frW3bz/Xq1T/bwEqRb9+M1+TUVNIEckw9ZC3s1dqNuuGq34MWknxksMiEr7Zd/LJMnSCbGAr7xSlesMYonX/Kp3+XfDaZ8t5vMkXN379qM2lecGGNXx3t2b42DovDqrKFIo7DSKfeohPLrEArrfozn6bSAy7BQDDRSAvfKCvIL6PTsuhPiOTqCuPhxDymdOArJyFFKBsHgtYCO7zwRxh0NUAaiFV0BXYrLUKBl2sbY8ShMpTJ2KW80PS/pQ3HLtqMR/2Fs78gPPhgVm0A8H+tBvGtxAmPGAPLMGDTTSkF/8fIyZNrCWxHq9wZ47QHyYuRs/lgr66UhXl4yRYPhxIdp8Aht0g4eLbk5S2edUnvqR+nu8cGrtO7LYOu35FJeGxJ2PnmIjCZe8C59lGN6ulugU3n30RDAsoixw7Dz0MgQlJG3ssCzk49slOsAPD69VLRLmnKV2QkT/VtMxu51m4/7it1L6TyDUBs04FlYghDly5DpQG8nO152XXkmFJA7Ll1HCDqAEumMgA7FBumMW/+oxfeu8eCNF43i1JsigfTddnD5XMcyPReXPDzj01uUQho4jhBYM/GT2qZaBnlGrzLRAfKSjl/xS4V0rw3qkQa1FaR3n/yF6gPp0sS5KrMMYXnP2DF02sOjZogZN56VvmDoeQ+MmkHFWHcESP+M9MLIP4w8uJZWvzb9piee2y025Svv2GaywgOPEq/utVuQH11xpsGm19rEKNCb+gLUY9fTkSOGRzr+ogOunveKsRyaeK+d6mG0eKa+LHKgmsGWpz7URvlqM9nzqq1l2rSxJu6Xg6zpMXyjXilfOagtC9x3ir/15v2+4kgbO4rUfcIO7sWnBLwYg1M+7r/OsvUvfqQlnTEUHyiaMA5qJ+TtkjnsyXg0iKTJG1LE4D46u8Wq/OigPd73vIQ3LA/PALvXve41T48YuxFoxOd4D9qEB2Gsg1zJTTpoN/kpK+84QMPyeYQ05dFUtj4sBPTxzxBYP9I+z676YBXG9gBdWKL2jXnd9+yFWHvFucpfmxkhSyM8GM/S5Bn1lPE1zbZeyAjwAE1ZeZt0iifnTJ3jGvqLDMgiHtRlnZQO8w6Lk2fsi/qm++J3AlpQeXSD9om35mrsOMjuCxz5tJXRr7z63PNS/UgsL9WLicEjI+PPRs3Im7rG9VvP0QuTHG4x5X/E5uO+4sgaO4pJkCFlAAIkJELUAZ4plU5yBsiWv7UXZ5l0IKCFhrxL2g2C6FkP89altBTUQKvT0JD/qAF/lMe0w8I3wzAC77VB2A20dZT7+UT8CtD1IKAuuiPQlwa1+IyBe3HymO7aiPBMN3g7Xp7yeimSv7XFxzzmMfPXD46OPOMZz9h4ylOeMh9IlsYo1iYGXFCegfNPk5yn7LjJ+Qb9Jgd82GzJQ9PWDKyXiXvBWPKy5Ynz8Bg/8jENF3iHYIyNLyHy6wWzwEMnee98GnmPOLLGbkQGhrB6di+OoukEymhHyK6r/5JkGkBpYatpTch4UT5KaKHbwrG1IYqboVSHvOU/31B/YYnax1C3ZkU24kejAavKn3aQCRkxOKOskmtX01g/DiBYmIem+8mVvvFKHT63A2y9kZfnypuT5uUs/6jXbW54WVt+YVir93wCX8aO6TpeHEHyfXXjzXquPO4bC16y2uasnmUf3qyfp/f1BweErLRT6AVCbqvG0tTmCyb6l2w+7huOrLEjTJa/N2yd7l5ISITnzcDd9hbhfnd0QJnKyYMWKN/bpHRpOow77vMXhs56BKirN1L5zzdqd2GJ2srwN+VepUhrvC/IzcDtBTr2cTIsjsdjGsvzsgPJMwH56BAjgQ755+VZTxR429IYU/qnTkE5h8QZOobBS5tBUaf85xv0K13iaTrI7pC0jZvaFm+C/NqgLdZUrXPz8ownLwVTWoZPm8jJVLYjLWiN3t6Ar53orkw4Wxz50TAO7N68xRGwZ2scTvv7bTpKI04nEKKrfMLYOWilyNJ6M/knOd7AlLM0kFe5kZ/DQPUv+aB8eDSImhrgfcx/2LwfZZDfKhmNz+kAD8yPSTgDZ7eagZNmsI8GivzTxeKiJ784eRgRP/LgmJTll6Z98XQYUDfgn3HHmzU4B8wZwdo2Il4ZPA4Dg2eGwQFxKiJvmJwgnYXRm4Yp7bbT5Z43Pu0PjqyxSxAJHQiEkBOQN4SOMG21ttCbtnJCCgWj0kljDHWQOOsMdv0s7lt/kMZgjB2KzmEp326g3XaeHRUxBRp5H+W4xvtC3+rvZZ+Pg5AM9T/Zmtb5GSgvWQaK3OlMSx5hLC89T0ZfdT6N0WRIHDOxPgZ0Ul3p7vlE7bQOiQ+82hnWVh5auhV/2qhNwPBzHEzh/SKQDRmw/uczRy8JNMelIeVdl5jivn7zdl9wpD27UWkSBkEVb5uc28/FpnzyUCbQGUKGEXRMipxBBMc3OnVvraF4ddWJsFWnnA/gqbAdeAXWWuw4L1HZnWicNuhTfZt+jH2c/nQtjZwN3L4ftnvqS4I2OBhNZegjml7MjId+YeSsKXtB+xzPx/7OhHaYWf9Uz2H0VfJQt6tgCurHDbSVwSMrHpq82grx7epgMcfBrrSNPpstZl59L5wRd1XGWFtiovPZU9133Xw8Zxz5Q8V1fsjYUSwK4kzP+Csg0hPgiDqieHm9XXymY53OhoTzaglefiElD55Hfs4nxnrjb4Rnp9gNQus+43RIqO3LctrL4Nsl7OS8sr4CoOAdKh7LjfT2G/jBh/NozjqaNhlwy77YL2iLAWs5xNkyu/jpgTqrm1zojHh6Kd4g5o1ZPmHAyIyXpzw9zLhZR+YdOf9pbc600NXan0PI6CRjVyFdc3++oV5yr52e3Wur9jil4KwjZ0B8YwbP3ZOVdUoHj5Vj5OiVtM5IKu9Z2AK3PHPmzHds3p8Tjo2x0+GELpiqMnBXXnnlvA7Q8RJpFIxS9tbxrLwOqNO6t4DscKezdE7Fixd02FhfnSFIO0zgYVR+zyDOvZP3dvIMuhSrMpWrTNDm02zsgJ4wRn6njQxBG9UL2ipPAQxU94ybl4zB7CVM/owaw2m9ynqcGYhpr2cvI3kYx35kQV3avZTrQcl4J+Cj9mfA3Btr2stLdfCb3pQO+M1AimPs7D5zRhh8ht3BYzMoZ/JMeeX1shlnUQNuO5moKyaDd+MgPwcc2shtEX0JDRe6Z7QIM4EahKYM5v8GYtO18iTsFBLECb1FpHmr+AyJV+cToLGeIO/y+SggRRz56Z7yMOI9x79n967LATTmHRUuuQX5Kr+kcdCIx4NChoYMkll6CNrrme64jjLw3Pk7P55g7c0anEV50z7/j5gnJ57OMqqM47j2lVyXdVbH+YZ6czRAuwXxDLQpuLb5FFO+kA7Jx4gbV6a0NiwcS/Fpnx1e038vAL8Sk8wZxFB9U/0OGT9wM/qccGjGLqUBgul+aahSBsKwbsCjs87hLcn1F09R5dExAlrKudZZ0gvOOPm20tcGPDpvnzqs/K51QnFHBfhZ8tQzQ8cT6tlVm7sPYzp48Wwq1/w8yiuM5cOquOOI2rHs8+3aR16jfNzzfAQvZWunDIMB7bm1vHR6BF0VlvGHiXhxjTfywD8vjQF3rtUMoPEDlZNXObBcxOA57cCj81Iwjk3ljeNxJlZd1TvRfsBM5BxxKMZOIwxI0yXYbNBNDRSAsHiA0r0F7XpZzPVGoEQEk7GTp8HaWzphpbzqsH7A0DnpbZrkrYMPeVZ5mscNo+xGJIsxPRmRGznzkse36yoah4XzUbc69qOeZLtTOI5IRsYMD82mg/OtpuQ8ObrkCtbsPIMyliaceODhcThsdFhztxRlqcSLuhmfMSwYs9PzHSbdPeeNikMxdr0FdLgBKLDsnmsk4WScpFvncLjR9CDXV37CHI2UvBk9ecBztBwW9l2iDQk/ZySfuqr7uEObk80IbdwKZEY+DB1lkzeZnBakh3RllNV2cjsNSBdCz4K1O16dKS2jZYOH/pjGNvaMaxBn6cgRL1+V+KLEuHUk5dprr52v1gH1QeOQ/jGqjOCES+fIc8ChGDuNEAhM41zHgZUBkwbWOKx7+CUFbwC/9kEIrS8pD9GInjwJ21qWKSs3ul8aVk/fNMp/EoyddhSWSE7gfpQb5dT+DOWYfhpA33gkAn1Ytn0rma5CstspHGXU1lV85jwYf8aoY18+KeOMcEQac20cki29qpwfd/CryI56ebYkZcbGw1MWXeOy8niZ+uXeEy/v/cH3HnEoxs6gakD1DBpOeNIYKm6w3RsLvSy/IwGEIZ83CIwK6D5aGUxAx/euDjn6pVpb5tLRMp1W5jgo4G5ABqNMdtMmikjeXiICKEdGpwHaysjRqfRqje11R5qxSkd4eKaxjJbdbOuTDBY9JE+GS75eqI6d+KENjodfjRZv99p02EcC6DYmw3R/i4nGfTcfzwqHYuwCYWiowIBlnHoz2N2yAGrnxvpAnp58hKcMoZafcNwnKHkYOr9/xpvzk+rWDeqEhI8uWicFo8Ejh1FpwhgnLzmS1SjL5H0aQFfoVTq4RPJc4y9BPwSyMX7MwExn/Y6kTQfTT+OLboF8ORg2BfspLL8szYuz/mfTwid49M+LV78Yq5vG80EzobPEoRi7UUgMDhCWZx6GNMbNWoBAiN688lJGgsigKZMwexaAsJ3T4tWZwvaT4wRYHmUynsUdd2iTsBfIT+7k0PNpQ3oZRn04jfIYQRY5JksYf8at0xJmYKazDktbA5bWbIFslUfLmDPD8uWSs66Of3FuHCnj4TmvKB+559RMZe8yPV84EzsLHJpnpxFLBWLxQaPHn5bJEMmfAhIug0doDKF4oTUXQrU2wNDZAeLR1VEEp64EqRxapxXkS27erk3jRlmfBuj/BmJYtn+pr6cN5FEIPZOfq68r7LJaY3eusJdHL1Iy7F5+Y9QPbziWYvPClyj+Z4yztJat5DHWldsse9be3aEYO4IRNDhPLUVyxISQHFg0/+8ohPTxLWEdIOWUxnh1Ghv8TwZHSxwc9vbwLF/GTdm8RWV5fPFwkrBsk7aPVyAzRo6xE+qTMc9JhnZm7ITiCnASdWOvWMrElVzoC70xPh0pcb7QZqIlKB6asWp8jUskORuC/x1iPd0vg3NK+r+7vjxBVznjlr2YYKNi5acWO+FAjJ3BE3MaswqMWB5YBkfDnKUzdXXUBFpbI1jGSTmWvjM84imqePUyeNYDHDHpv/ZbQFUX1FGw6RrP98puCnNbbNWeo4Ilf9qXFwylj/mkkWcHkilX63ejvJQRxBW/rO+gMPKx36hdyaC47fR3OySfncJRxrLdnhvTORS1o7yuzmoyfn0A8G3f9m3z52GNrSVdukfPfGvrZ90vueSS+T/BsQP+Qbjv341fUP8ULphu7zZH7BH7buw0hgAyUCOkCRrO0Gikxorj/prva6DvBxm58hJu9DxrdLTci+fxMZYMol9bIDjrdAY6BVZeXRk38ByPriO/0Q89C/gZnw86LOsbUXoKCNolgPjkFchgfK7tSxnA8vkkQhsZeXoi0EsySmcOWwb1y3bhfGHUG/c9x0dGjfNhh9Z01Bqc83g5LvI0YyNrIGf/Ga5POHmI1v388Kerssay/JNOf9VcaI/YV2M3Nj5lqSNKEzR2HJC2qhm4V7ziFfP29bg4WYBoNYBTRuniKGz/dIZH55eGvWUIqc6ovBCij14ob6j8SOd8ofq2qnuM453wbscjJNrquqp8cWMIyeUo4KB58fKlS6Penm2duy23lPsylOeoQjuXbSVDPBufHBhrcNbv/GZfv9VH1st20VHjtN+VdERMHAfIdNgRNGNZuanOL53Cnv9Hxb4bO1g2RHwDDsZ0a3R+AcKhQlvWPgPbbNBNgoOxPHiWztITLEEwdA9+8IPnYyb+D4M8FJdxFSovXgjihSXf8TEGcYcRQP1dC6E8GTuGn1KF6CiTXMb40H2D/rSA/hToExmR1ag3e0H9s13YCWO/HHVoD5nhuZeGZ1NQ/zKBsTOt9SvP0ukpNOtI1zr8z+D5ykI6g+dYilMZPLyp/AXT9QvnAnvAvmrzcuBAHSu+AcRAeWboLEY6NOyjYobONCKvRB6CgZRDefECUE5p5vw+AzN9tcPDTd4UzJwnpVWOERgNQTwuUbxOq/wYdz7DWOfIR/EZ9Ph2L157k1kY5Qfymv4L0ThNIC+L6PQlGYgr7aCA9n6FowByE+iWMd4Yo4d+7cV5WR/++woqnTVOjU86Wlu8qP3c2EUXXTTP0NiFztv6JE3ZyQv88pn4HnDgxs5zRm5Mo1g2IazRMXamsmCB09qbvIShXHDf2op0Vl8ehu4hD3nI/DbgCqNN2PKBOGGkFZSPzlJp4p3BFGpD8ec7xMOq+ALF8RIRKEVtci/gnRJqb/HukzvZKdML4rSBfEaQFRl3XeMvkVzoXUh36JFxBfKYwjJ0jJYZHA9PXmMUHWXkc/Xi8V/yTGXt0Nqt7Weh/AsGvxs4Yc9T2QPrvXGgLeHt6SyOc3TW6GxVZ0Qq0z1BjEpmALbzKjB01uj8R3zfu5ZGcOVXPiVe8qSjuNSM4VLRR2yXdhQQfxSFoUvRYLu+CPKQlXxbyeqkQnvpSwN37GsyEJLNbqD8bsJ+YhX9VWE/0RhEdym3Eb00eWiOlTl07JeL6KlyaIwbFsX5rMznZJwYHwf4WSiOkSnxu9/9bt/J7mkqe7OpA/ddozGK7NLIiGfo/IKrXzrQYBZeAzNSTXFZeGV4cnkZ4gX5GCfGzfkcgfW3g4M+Yalbvmg6qGwLnGFF19qAfK6CODzIS+ldM7JoSFe3OPfCYSGZhvjBmwVhB7Id3/GLu+IYvpHf2gDJ0/mmb/zGb5wVy8YOOk6zX3PNNfOuWvIPaKTE+w2y91b3n/N94ufXMrShF9hBwMAzkJ797GfPa8hkAto8ym4p+yXklWenfLvFWPf5wl7rpAvGEihbSA76Th73rs68Okh86aWXzicnOBtmFcZ6uim45yH6Xtaa/otf/OJ5DZBO+HXxz/mcz3npBRdccL+54l1g340dcilKAgADIxf1cY973OzR+QFA8dboxCtL0aEBSsHlcZ+wgEfnMxO/jfUpn/Ipc13ypmTxIaDpVLY6fZHBIDJwaPmXiTYz1McQcqub9ja4ooO2etBeDv7zga3qw0/y8U2i/z/RVj9+tVdaijTyXpxt/8c//vHzT1+ZQozGro+zKyM/uugcBPSXwfCwhz3svBk7g81B1mc961lbGrvav0TpQb6xXFiVb4kxTv7t6lzSO0zQo/pnHK/0xLgHedIZL9f73Oc+86zMv15UtjZFJyfHszW/ZzzjGfNhZXS9DO93v/u9Z9LXj5ie//JHGLfBgRs7z5jDtLcn78oPZzJ04g1EcA/lbxCOSidOMBj813HrdH6IMy8NGpRC5aV967d+6/x2YAiiCd4yQsYO0BcSuvyCuke6O6G8qyAtbJUnSK/t5a08PsY4wZa/wQsZJWW1R35tHSHNt4mPfexj5w+z/X+A3qbWVK2RLMts17ZzBZ4ZOW9+X7/gRxtGfdoNlrIKI9+l8eoZu+c973nzL3A0QJftHGmVVt94TlfcixuB/4I0ZQsw3gMa2i0E9/LQTx4RWss88dh1pAniheorXVw8o1f5UBlp5KN+ccZw9Y/6CJVZQrzdVmPYTz0ZgzB6eF7W+sXLTh0cFt6dtT/pTl08/OEP/7LP+7zP+6658A7YV2OnoaAhGm9wGSQYE/zW1Qte8IKNK6644qb/4DRWX76URaP7HxM6V170KP+//bf/dh6Y/pkHiFefeqMz4syZM/MW9q/92q/NaweUhEepnJCBy/hCvOElrIrbDrWxcoA35eNR/dEb8xZHHvImT/H4l4/S1XbeaPFC9206eAZlUijtdX/hhRd6U8672ZTY/zM1+Bk8CmgDiWzREPC0VGzAm1CaEL/1a0HaSAM/6tAPXmZ4Mc3R31De5DaWW0JaA1D6WAadeCnNoDL112brSv1AbHonPxn37FobyN0LVzo6XurKkmt94CpP/1WLjFtbHcPYRmXoP2/dvXRl5PEL29axLN34WkGf1h58uI5yFgANtOJLOfoB2mRMKKMd2uV+lBWZ0gVjSLoy9MP0Em/KjXJXj/LySlOnH9H1b1B5d/7fl00I6YAf/KsPHUFabXdI+brrrps9PHxPs7uXfvd3f/euprL7auxGUpgjCFeNFmw525T4lm/5lrmxoDHyEQrmCWbZGaA8SKdE3giPetSj5t+2B3kJaIniTet4ldYIe3tQOPQNeHnwgf5+Qdsh5cNLHehenHrVKU+dLK0ArvIIypDNGA/KVXasV5w2KpcnIN2ygTjlxVmnu8Md7jDL0zMv17km63WUVEArBa8uV0DHswDFg3uhQaXewphPWbJRvzVY4YILLpjz4VleaWOZIF070ZAHn6vyhVVys+Pn54WsdaKHBhnKiy/54jv6Y32ueDAooTj50Unn6hcB7einF6UpRzcZktpWPFoMHQMqTv/gufoE8UFZQV2le1ZGcK9fa5d6PQO+AG1pxo/Zg3YI8upbV7TUEZ+udA1dQLPvZ93z3Bm9UBuUi2d00GT4tdNa/5Oe9KR59nHnO9/5XT/xEz/xEZvFt8WBbFAgqXM0cFQSSuDtObme89tIHAHJR2it24kXlCWQOlpcV2s6vDW/hZVwliAg+aWjgX600FUmRQP5pO0nRnrRL666tV2baoP0pYLJK3geIe9YbkTxtTnlpFBQOqCbJwLql09Z99VTgJGOUP3utWeEOPyHMa/72ico6+2fsZA+1j+WDeUZ8+FPe8d8UD6IT23U1gZsNARpBrN7PNVXpUF08C+u9IJ2VK58eIORn/gPnpMLSCvOFY2M0rLsks6I6EBXcZUZaY3poG5y0h5B+hiCe2XIs3yuZMhokTdPtzHuRVCZEdElV3kZu8c85jHzVxWmwpdffvln3uUud/nxzexb4kCMHWFoYMYOdDYB+SUTC5PW7HRUikEIdSjUQDQIAuQrj4PDrTGZyo5pCbbnBvAaO0MfkVuD+rBBP/CTsSgunRn7WVwB0r1lPKT2xXke09EUd1C6g/5u5bvkLSzbcJDYioe9YhXPZFEfi3fvKshff0u3fux7WbvmnBebWJdeeumZT/iET9jx/1/vuzZjbhRMDAuMm51Paw3us/ga515j8rjklya++2i6Nx11Vs9UK6WWDy3XkEIt46vT9aDQQA3qZ7iFeA7SRv7OBbVtJ6hv2f48heS25CnaI/9L3qWNspUmTljS2w0qHz16MOoXvckojbwUP+pOGGnAeK8uRl9wH9Q/tsn9btoz8h5qU2nRWgbpY1+Oecc2FL+KTvHVVb09j/nURT9dxUE8jHFQua0QzfKN9IM4baB3Ib6WUM6xNV9bWQZzgsBG1q1udat7bGbZFge+G1tjUzhz9ac+9anzLp9NCo0UryGmUfISiHLKu4eEQRDu5fdLp49+9KPn72G5w3VgNKt3CfEJNON6EOCqa4M61KkebyN1i+M9BXkNLnmk1Qb8b9WGaAo9axM65LZdWfHJC0ajEJ3ixwDVu7wHz/rGVRsqA+LUZ0pYez2rd6xDuUKyG/VgrLs24Fe98kkn2yVfYYwHacJY/1Ju6AviBffoREu92pUM4z+M9cOShyXG/LVREN+6n3t84HkvGGmvkkVtW8pgr0CrkFwgOcKo8/K5Fyddu8Yy1lJ5dDY59bXPyWxwbJ6v/YjpeuNxii1wIMauxsFSKSi5Xzi57LLL5p9u0SA7QBZh5anBCSclr0PR09GuOt8/7TB/9yMA8ouXNz66lxfNkS/oufzxuV9ISdHVodHXLguujB8e7LgJPTvvZ/FZRwpeBOK1nTIo2wvC7/dpp2fn4ywRWED2LF5bta22qlu5Bgz+lnJWFq92DgUbBc7fqUs7ggGOTuXqF3G1VR3y2aDygrNRZFfcvcXuZCNosyUK5x8tXH/cx33c3P7oQ31HVmj4FEl7tQEtoTb1QkkGMPIlvqAe7bRZYweYXmpHUA4frtXlWX/4D//aZF3aYXd0lO8FTp6reIDxHuQRxJOb3U/tM0aaGeEPD+L0T327E6p/RPVXb9iKZnlW8T2i9PRwSY882APxDLjn5OkqBHLwmRljZyeWV3f55ZfPZ23JeNKF+03yfulm9pU4sA0KDXXtvoZrEO8O03ZmzcExq9HyJpDKjoiOeAODUPx38Ysvvng+pkBJKScalF1d8snvWfxS4CPki8/9Apr4pJi9kQ1wA94Cq6tjDgxd5+Nqn4HPwPBaHaL2o4YGkM0d5SgRxWfoDQKwnmF7Hk3GJTlQHDTV71lZz0LP6s1IicOzcgYuA0TB8KBOXjX+ktnYb/UT4NXXK/rZDzLi266nZ+0FPMhPToyTetRpZ9gOsZ/90X5nsaQnH+1D0y/akmX08CyPNmmPe+2BdEB9xbvXN+LpYsadwfV/S+wK48ULiEzQJFfllDGlclzFZ0zpM8PpxdCiezrgPtnE004wNhg8+R2gN8DvdKc7zWn14/mENkDt2Aljm8Ez+bmSX/2lfe61yVVadTnq4odAHTuhU2TwlKc8ZX4ZbuZ76XTd9gjKvhq7SC070/NSMP7ZtdPqPuyVhmHKQKHQ0cFAcSgKWg1OBkE+AiMUhxKf8IQnzP9FTH7KiJYy45t9ycey6dL2URzvVad7/DJCjjcYHNYfbJ/rPG0EvMe/OIOFgWNcDDhGDQ2Ho/Hqf2w88IEPnH+C3rNfdrWW6TtC65mMKHk10MA1ftwLeCTLUV7SQRx5e5l4uTj75md4GL68imgohw7wOhz5YXz9T1BfrzAM3tLaxQNixOy88lS1i1Ib2Bk+BsfAtuv2aZ/2aTd5NWSkDE+WLBwEJlfPecjxD7UTf/gV8Bvcyy8eb9qrbYy8M4h4cIDd4Wt5MjLK8ep8pO5Fo73ooIF/6do7vkySD16CtHRWGUFedaEn3rNfA9Hffg2kMVCaMmeD+FDXiOLj51yB12Tg6nmUhTpqr3hx7snZS8T/mnWg2MvHp4SPeMQj5jTyncq9a5L3tkdQ3n+a8+64i7FXjIJZJSgd783pLe/NrJM1rnwpJdR4KL1n0FB5KSVFZBg8o6Fs11V8jNgu7Www0osPZ9ZsmzP0vACDlDdiQDNkBhRj4t4Uzi4zr44HpZ0GMiMm+IHTDnbyhAQy5E3wgBgmB0/VazNHPQwI2QtkztCo8/a3v/38onAlQ7R4NLxK+dRjeiYwSDw1BtSLRV29oOSlyMCoMUCve93r5sAIMAoMCG/NoDVg++/w2p3XqF4vO9NxvCuHB54c5WbwGRMyZvg8e8PTKXJSTv34GQPdUAdPuPq0W8ibRJ98GFz1miZrs74jv45KaHsD1VqS/mTUzVrwQD5kQTa8vAyffvByY6jlKeBP32m7NinHYPeyIo8MZp4+2eMJ3XH8nA2U3ar8dmlng3E8Rle7oDQyJBNyc/UvGv1iCtnRnfve977zmB/G+gdNDs8bn/jEJ75zJrQC+2rsRuZh+Rw0hNJTSN8huqY4DJkGKKcRo2Ebn+URAD1C4t1QBFAeTfm34qP4MW2MO5cQraCN1hp8bM6rM0AMPt6CE+S+SeWaOz/o/2cwAP6v5p3vfOd5Gscgai86FJ+Sk4dBL60fQhAYOoNBOQPT4DdoDJZ4MrB8l+j/dPjsxj8t5iWq0y9N8NyUl099BicZMwIMrUGNBwa55QP01acuXqsfXLRzxtBRWMrpEKnPBbVVOxlYhl0aQ+fZt5Lq1a+Um4EgL/WiUzvlMRi8DHiJDLT2ySeQT+0la0aWrH1P7ee/yZiXqs3u9QWjRzfpTR6itlsXZGzRpGP4BS8AP06pb+ky4IsBRc/A1GYGVvvQJbuAHrmSgT7AF57wql9bKtAH2qK+XnBeTORB9micLdBNTiOKX5V2NkBn5DO61UE2xqz2NqbpE9lbn/NbdvrY1zV+5Ui7tV+eTVq/ORm7H5yJrsCBeHY7AXNgcBi81lswrbEx7n63UBZ4RAafaVHG01U6wSXc8wl16jjeWP9ejpdisDIozgnqPEaNwlNwA1fgrQjiDR7K7WqwmSK2JscbYCBMdVN8g1s+9TMUvBSDtsFlasbAMq4MjHrITr0GMmOpXjTRMo3g4TC4+ojR4/UohyftIWeBR+dNzNNhdPQzT8gvqlhyUKe2KJMuMNr6TVvUySs10A1uxoF34167XckJj9onTbuUJw9ttS5YPKDHiKvfVRvVo81CLwyywANDrl4GLx2iq9rNA5QPGDiGzmabvNrEePo/CgwX75XxuuMd7zjzy2jxjNHS9gY4L/Me97jH/C8FGUn9yetmIMlOOUZf2z3jn9x5gen1Yej3foNu0peWAbTZmHnVq141y9eLw0uaXPRt+pzz8+/+3b97ySap98GhGDvAJMXQ0daW+n36jFRe206ooZSBElKUBjm4JpDzrQz4UifjZm3SPx5heMQbXDwpHo6BQ4HlpfwGljx41uE8Bd4Tw8IYGbjidX4GqF06hmmEQWupwC9CG6jJAh1rYAYZ+uqVhpZA4RhOdA0o3qFpNAOiPPB6vGkNYnnQkIdHxwB4E2sLfnk2ds7ViSbaI8b+cc+70hZGgcF0xZ8XhyuDhK58ZKcM3WEMvTyt3zEMQV66wfCQvbq0Ey3AJ57QQts0krwYJu1En0zQV48XgTxOFniJaas4LxCeq741VVavfPpLMC23dulFoU7AA8PlzBhDqU0MPX3W52TMkOPX4Nfv+CF35chde5LfcQTetam2kDHdJSvroXZiGUAfJHAQSu/lvqm3t548u289c+bMSuNx9r7vOUCDMKdDKb83vob0pqNUu0XKythR8L59RZ/QpBPMYShCvFFQnp0B2xuL8lpzMfAMJoqfXHSeTlTe4NY2acryQgxYhsOUzFSTweNheGGgU7tdDTSIF1C/F4JQuvrISegeH+pkEE3zTK0YIP0TrzwoBlxdynlxMQD6YexnPNtJZGTR1i7tVs4zoCteGTxqW9NpL0b8MGCOeHjb+9kf09zaq7xnedDJawQDI+MCeJMneeFBWTwx3Dwx/DI4+EE7vr08rL3adLEhRO/IkddhEZ2sGCJGk/zqT4YUT3hVv3oFZb1wpMsnjQ4DGjw8v9noN9zUIR8jQNZ4E8b+Pc7Q9uTMQ/eDFPqa/Bl9xn0pQyDjqdwtpvi7zBErcCjGDjAHlN/UwrSGYug4aaOiboc6WTkbHj5HI6TiU+bDQG2kuDwj1wazq4HVIHDFq07FO543O3C+rz1kxEgZjLwHA4sSyKusQAlSBINlnC4CWnhQn3zgXlxAL7kpq04eGVqgXMYCPW0x1bVWR0HzAPGrjw3YPFJtErQ5qGuMQ1tZXi8jy9tJBl4aBrt6eEj4xo+r8ugkg+hJU0fPeNOunpXJGIF7LySGz33yIl9GUVvx4EWjfTx0L23t5IXjHZbtQoPhBe3BB5mo1z3EZ8/S9DGvr2k4WaIV/fIed2iHNglmRP51A0+djKzJkwNou3YH+TdlcNc5YgUORUKYasCBtTZvfgoifi+dl2DQsoZlp7Nf1i29AXm+oW7gmRn8eReCqYhjJ0IYB1+DC8SNHQs8LC8IUx+LtaZoDAJUhzY3kOIFyAYvo7GqL0L55XVvvY+Hqhya9SFjyhCSvfNu3sLu0ZbOe7X+ZIpd29Bz37N81aOd1QcduWFA1FkZLzSDgNEhX2n0hxcpoIFmcvMszyjH2pAMpJU+yr+y4gT0GX1tNzOx4WF3kBHCAxryq58cXAU6oF3uQzQLUFuqE2944GV6ufHorQnapBCvPtfjjHRAW7SZjtEjXjSZ0SNtt1aZTNJr98lowufOBFfgUIwdpihSna6Bdq0oD2UufTegEILGUnqDzZTReguglxIdFrRP2xoIAu/AOpr1LVNQgzdDohOBDMYBpx11NFB+LwnKz+gxDMqSh/zJ14DjkQTlM7wpSXIsfYQ6TUutx1FA+Xg7pl94YIjIm1fH2wE0BJ4RY6X96ol26d3XthH4Z1hM3bUt2aHTy8I02rRVPJCfPveMz5GmckKQpg4BD8kDyKz1MffJlHx5uDYz7Cb7j3amrq21kWt1RhN9V/rZkgRaeKzt6NcG8CxNEK+MfDwbx3XyIk8KtDO50FUzBeulpur0TFvHZQV9TEaQbDZxtDw70LigM7mopiy8BNCA3SIlVoaQuL4WjKvDAJB+WGAMDAyDxNoMo0f5TbsZO9/6WeS2i2laZnBBHhToTEowGilKYAplIZyXx7Aogz5jVFnlUoY8Bm9L9SQjcfKkONXhHp9CLxA8GPTWG71xGST5TS8Z8QwukDte4sszmkJ9Ii8dGPso40ipya2jHiPPppDWKW0aFKet2oCmOvEFaBV6Rju+1J9seGAMu7VBRj5ZSDO15VFZR7SWaVfbvbLKaVc8oE82Y5+oJ3r1kau+E0J8hgy4QB7GinVBiN5xxtg32sPI+T+zXjZelnapay8ZkBvUL+I2y9966oMbf+RygUMxdhg0IHQgUAYLj9ahGIZlR2+HBme0gGdniuMtaiAcFvAGOslv5jMOlL/B4Gotj6F74QtfOH8O43f2bbPj38AmG51JJmSmrSPQ0c46HeRZ5gvi1UuJGLzyKVt51wyWndBXvOIV82K8ugxaZdzbfTTY0TOdRM89frSzRXdGOWMVn9rTAKXcDVh0GQ1wDzwm3h1aQCYgnffFyFYGXbqgDnzWJnHKS0/+Qd14Btf+x6mjM4y3+tDCX7u6dLV4MNhqK9mlw8oI+lK94uWFjCPeyEoAPBSvrBc4kL37eEUnvoTjDHIhN9Busx3GTv9ZArFW6WWgnfKO7U2fyMKLeLr/7M2k98KhGLuYpXB1ljifwfBQKIUGB51KscY4ipUiRyslMrUx1+eNdBRDegIq/xKl7xe0CfCtXbbMea7aB/iluIwE4+Z4ik+OeHpPe9rT5v+H4FAuL5XR1l7tUS7Zicsw6WhtcF+ABiAohx8DzZTTVxw8GOuc3qaMlt1F/5zoqquu2njOc54zb/vzdJrSoUcB/XCq6Zx28rBMxcGzdjEi+ok3BPhJJiN/2lMbhIxaefU942mdTFztRp93x9hFS7o2VrY+Jb+8BW3VZoedyZ2+kIOvIK6++uqNK6+8cpY7LztZo+Ol5eycFxfPc0xTvzoF8a7i44Ohqh2Mt/zxVlsyYmShjQJaygayRycoqz9r/1FEbRmR3Lqnu70oedP6yTIFL9qhd94sWYTk2hXIgOwmup+xGfVeOLRzdoDRmNVwUyKKJ3ijJiB5pBcghfBceleK4y1JObnAQBCjQpS/+mG83w+gpwPVRUEZut7wrjrWFfAsnhEyeBlqRo6RYYAYE9PI6GX0QByFX8W/ON8TOuXfdE85slDOgDbgeTPyWAKw0eD7WlcvDfXrD2UZHF6NNUID3xRaGxgL5XlakDLz6BhFmxRbyVf8GIpTHp/4tvOKNzJIL+gATws/+pmMrSlqC8+AF4QPIF9re3b4eKvoyWPdFO928R0MdmxGO+TJ8yVr00YHhA08nh2jg8f0Cq/qSsfGtkhzT4YMrjp59JXTd+Rk19lLZKThPjqwfIbl81EEHkc+uy++QCcdSPfPdfSl5R+bPzz7Xuaj0Vtik+4tzpw58/w5YsChGbtVjdQIjTGweR0piWuGbSxLuVxD6SC/gUlJextGq/INmpHGfsMgw6e3MzfcNJ3R471oswHoGiizMga4gekMW4bPm86zNPTybvFPdugkg1FWPDMGQLkGkrZTJh6OaT8vx9VAZwR4P7wmA57s8E7hDHRGzqBnZMiYgeMNCmiqu/qtKTorxyjuRs6VxWdXfOPPBghjJx4tMvDGd2CZsfPsqwfGBC9km45or2fGnTy1tXYzdu61mZFLvvqKEbKebMdbmy2Ut66MZvLHk35juJaQTx5yUh8Z5zWW5vCwJQHt8DyG446xHeQExdWX9Tev7ulPf/rc15Z9bMY41mMM0295tzN2MOX5yMmsPXMyeO/1LxYP1ffVuEID3o6L7XwK5c2di66RkGDGgV3aCErrTU25ok0ZBVBGqH7oup/QMdqhLgOIh2M6e9FFF80/S2U7naJnAOOrDjXweAGMlWM1fhbrRS960fxTNw62Mla98XiFDW7P5AQGVG1LqZJDshVXvaZavGxTCH3hIKtDrX5KC9++EGAAWlBvCqLusS5AH8142Qsqgy+IV3AV1Anl9Vxb8ALSeGemntpFpxhFRk/guTI+TdPl5WX5bthP/3/t137tfIibh2o3ENRDhtWxHeIVHwVITuSDp/ocRhked9QW10Igv/qQ/noRGLN0yovGi4yeyWf8GEu7wVTH+6zbHZpnh/mUQOM1WGdrkAHOi2Hly5eQUpZRyVKk8gUCo9wGJgVuIPT2rX4BPSFF3A+M/EJtyUtyjMC0xUI/g2fqLd0gwqv8aNRWV56Tqa2pJ+/XlJfnxQtRflSG6mUUGUteGvpo4sE3qj5v8vY0XXBOzMfo4l0dB7I+xTNjlB2v4H2oC/CpDoaDgubZBXVpI7qM/G6gzBiAPqBtGjt6a3TFkRT8WTvUduuGPLs82YBnxsqunjYAXi0l8Bq0xcsGDX3jwLbpU+fZrDvGE/m1vjYacvEZLPcwtsNg5j3yIr3AyqMveMn6gC7o59pY2eOM9H4MgdyTgxeO9VJTfXnon5cs+ZBdjs8u8TOTZ/eWzfsZ+zey94gGMrhSuGArnzfBQDXwYVQq8JzwxkHeW9KUx3pVX1SsejOMgt9voI1/A8MVT+qvg03xGBNew4Me9KCNr/mar5n/PaTv/xgchtAg007yUg4YN22znub/uvrHwf4nLoUI6lKHoGxoEDES6vC/Yv02GI9NvZ6dHcMTD9TH6YyJDRYGA/9oMJz4QSu5JvdRIdU91r8bLPtEfdbfvLykCWiKV7dQGXG8zLx5IAP8MYimozxqu3sMDC8WbeVdm7ZbC/SiBO1EN1nKS1/Vm3ED7R5nHEtIL4zlklH9BbXnJGC7tiQLY8SLwCYRD5vu0zunNICsk/8u8amb15twaMaujq0BBOJKWczVx8+gUrRCUKZy5QFlGEogQK4xAYI0+eQfBYfOqID7BQbA4MmbhOoSb7Axejwf3oTT+P5jkqkTI8ToMDjS26XEOxrawfu1kWBB16aCdT5p4Co0MENx1tvsDEozsA1w02lxrt6o5CifPOSVwV1FEz/yuKbEgvu9YOwXYMQZd9exn8nPtLKdURjrKx+II2sGm/fE26RjvDhQrvzW1hxotVGmTmV7Scab9orHT/3hubphrB/kI7+m/OkEA9sZxV4g+HE9CSCT2kIm2tjSSy9Ia9FmILw7smmmAfLKR/ZL3dgGt9u83oRDMXYYTgDLBrg3iCzUaqyBt8QouEJKUjx4pkDOS5lmNa1Z5lenuJ73C7WrgUipm/4YPGRQexkP01CDlxdlIPKsrBv5AJzX1U9BNSVXVjvaqmfsrFWOXg3wDpsiA8WhQAVAS3p5uqLfIC7OPRqu8VEb3Y/yF8QJu0X1BAaHAWoKG+iGFyIDVv14AjzgUQCGMeMsDxmbJtExhl5cNJKns4UGH37QS0a1D8ThKf1BJ/67ll8+8q5/qs86Ia/StToKJwXalYwEehWMS0sPjvuQH2/OrMPmonLkpUw6t0vcYarvvXaLDt3YEcDYgJTTADXFM/iXitx1FJ77ccBRqgTsOAHl9fagcPJLcwWCH4W/n1B/UCfEb/wXjwcdK177eSDecI55+A2vSy65ZJ5icu95XeQgKGMNiMJYbG862yDkETKQyRYMaEqW8aj9+EFTOWnxJo5847d4eRgSxpoBrw8qrx/woy5xu0H9Asp4QfSiUG/tZsDNAnihldEOdcorLn7IgGennDzKenHwpm2KkY38AqNjzdgygV1whki9pbuvLfGyhHxLKLOUHZBb64XKlW+38joOoKPpGHlpm7aKc/rCCQBrmfTIGrslBn0i3ZWstpL1Kky0Kfsdbny6Ebsruc/AcMrgmkK6Chqo4y0kWxw2UMdGJihX8aOiFk/h0ZFuSmJxmwIbdPIs6aWA+4n4MVg6+Mq7iD8diPcUQdsZjrw+zwYog+9t1087WVdzb6DLj3fGwM4sxek4izpc4yWoy7ES+fCyRDIEvARxeEazgap+xgaPDLD24T2Z4stGgPavkvGyfs9jXHTwDPUdvrwQ1GuAyIev1t0Y2JFP5ZTBL1rym/4yeDYu2nQRL6885Okl6QWCB31VHgHS2aA+eaMD5QVxxdemvHoGD63oj+WOM7SDXMb2kKVn/dXxJ8/k4GXuSBHoa/LRl6v0ZztM9I6GsQOdrnPHZyAIBo4COmNjXSUlkl/DMwgUxjNBGdyuKZurOHBux9oWDwgyOt23HrafaLDZPfUNrPNcBj2eG3hQ3TwKHkmDAPBY+xi+dgotsDOAKQB62mbNTpvJiRzFZ/Rqr6s6yVs8GktlJFs06hMQh+e8kIAvB7gtKlPMEQwPjzrDWl3guT4D8cmg59IzNEA+eFBfv7GHLv6iGZKlabApqTT9rR5pfVhv17U2oY2OXUFfktjkIldIXuksHj0nJ/THNrmmB/IVRsjjJWxdGd1R9tE5ztCfZE53tEdwTycEXp3fBaQ7Xj76g7Gr7a5kdhayuPPmdcahGLvdgtLx7ri03sI1mlAoKmUYB+N26EiCDQvKp3xKhy5lFPYTOlRHmwrZLb322mtng2uxnUKrnzEw8Cg3hRAa2PjRPnQy8vhm8ExvO0gLDI48tQF9g1d5xkB6edUrqAdtecnaFdAY5bMT1EE5GTxv5mgDZXY0Bb0xyFPb6kNX5fDZVJwR4JGTIdQG+kAOymdgtJ+3x8PM6MaHOvHC6JG3tqKFX3T6Jzz1mfz0gtehz/CQocQ7j0SekKzUK4+y8qsLD3hT1zhL6SqPdtIFsk/PBffHHWQKGX3t1teu45EiMxVLVzbKgHzLS65kuEe81ybFkTZ2lMQupMVKAwl0vkanELsFQTubZqOCwivfIEupUr79BF61Q2f2n8V0LgOgPp1YW1wpw1IpxAvoZBwMdp6vwRMs2DetG6FM5UKDKVQP4FkY8+8E/Hgp8bYYWQENg5hnK6CPj4wwjHW410bt1n7leVSmOJYixAs2FHzJwEAxsmjKC66eGxy10b2gDjSqRxyZmco67sTTk6f6eeIOp9v8aVZQWe2RN7o9V0f0PYN+ZQCD9MqpzxXtsXxljzPIYBXIw7qoX/uRh5fu6xx63MuGDJJrY2QPeK9fLT6yxk6jNNh6kAOuffal0RRGemG3sCjP2FmDGZXIfWE/QYENPBsNdv8MXDvD/hcFt93RBnl4VeOAqVPjRx6KQR4Gg6spGU+gqZc45xNNbdHjnTSwGMTR2FEg5dSDNrhHA6SPg3QnoMFzpKymIQxfZfHAqyZ3Hi2gD8pVL+8mXrRdX2uzb1hN/637lZdH2wFn+oFXcgH1yaN+9SgD8pALuslQffKJQ5Oxs1nhqI1y0uRjaPWX3VlTTeUz2PIt+6p2yKdeNOTjDeIv+SongPLRkFfbR7rHHbW5PiETJwcYOi8R3rXdcf0A8iQjMksee8Eku1tPZW785GXCkTd2wND5JrNzdw3ivUA5A8p0yLm7FFAofb+hDnR5pRZduecMrX9Gc/3119/0w52MgDZRbINIUK7Ojbd45W0wALyl1rcYNJsWNnQYtrFt0WzgNPChOlwFZbovbScY3Oj3eQ+jazqpPjR4d4yW0EZFvFQnGvErjaEwdeRV6TPppoe8WV6YttIH0K/RMyhMgcVFL6iLLIWMIngmP4bakR8DTpx0slK3JRCeOd3xkomOtOjU3jGA69i2npUtDi11hV5uJwHaWxuB7Om8lwevXV97yZjB6WN9B8lDebJAQ9gjbtqkOLLGTqMIAQwk29GUsbi9Qjk0fQvp14wNuhSe4qWY+4nq5PXw7Ey93DN4Ps5/+ctfPq/jubd2gScDAC+uOj3DTgY633S4X+ywnuQcoYHKq2JQTcnkFcegmbKjy6sIaONrHFBo45csxCWX3UB9oDw+eEiu1s7Ug2dLCNppCm8nWBsb4IwzftHBm/wMOeOir3jE5MZDbjPBC1A5MhIaSO6V1160GjBeCrwyg0y76htwldfLyLfADJ6Xhjh58aWsKZcT/j7TIx91Kqst6Q+6guf0ywAWJz+Z40063qIB0RCnbVD/HGeQYaFnMxNLOvqZM8BTNz6kab8Q6LE+SE57wSTTm9btDvUnnraDhtVgSqfBlN43jxQgRU7ZdoI88nrrK9c3nimitAS9X4hWPBrkXHdTMt6B9uh0V1Ml63jiDQgDxaDwLDBaPBzeoP+wbzrM82EkKIqf6ebxGLDaBDwqi+vyk5t68SGgzzNiQDrCUhq+G4i7Qe0TeHS+CMEDo8PQMjDaqH3iGsDKUWLyzyMjDwbxDW94w/wjpt78+hpNB4CdM9RO6zrqU15daKmLJ0g2XiiAtn6Vz/qeT8Zcm86igZ/yoKXtZO4YD54yVO7JVFkvlb4skR8dwAegKSinvL7ULru7+oJRVl91k5tBrz/E64/qPe7QBv3bmNV2HvIVV1wxy9QLzL8W0HbyNda1XZnkhMZSxrvE286cOfMDbo6ssRtBSAa1hne8orfjbiEvQVMswVoPxed9iA97FOS2UA+jom6dpx2MnYFkwPg+1fqWtxsvjcfGw+ujeoPD4GWwBF6Fz8Lyjgw46xy+9XTw2I8J4J8XwoP1G22MhrIGrvopjTx4MqAMNgpG6eBs3qJooa2M8vjSLvfoM3DazBhZv9OHjJHQTqs2myry5DLmvEFy8/Pndp9Nc0xf8xiBjBlxu+wOj/ejB+rkDRow+JNfezMw+MWfODTIhR5IV84zGbcp4Zl3SFb6tJcRnYSME9qgTnR53tphyubHWV3JQH40yosf+fFNvxnRDKm6jzu0UVvIh76/5jWvmfta3zo7ajagvfTQVX/J60qukLz2KI93TsbuO9wcaWOXEhCSBhMCZTDYKVmKtVsQEpopq40PnlCDW1qDaL9AgdHEu0HKENlNtAbJQPFSeC2Mr/p5QQyTM14Wbw1c9wLjgFdGzTEJ38x6I2oHT8fgNUDJx8BqjcngSVZ4IQcvD3XZJGEYDUqDnKFiiJP9bhRLXhjzaivZ4qv+Iwv8UXb1MnSMOh5NERl2xoDh0z9otEPHc+XZMaIMhboYG3RsHngJWAvVdt4haLM6gdHjWZIhL5rhInN9QaaAJvmQgzj50Weo6Zt2uopHg5FmuJTTVjLFt3zaa+B6geHNp1CWHpw5lIc+VKe6lEFXX+h/sw4hw3ucQfZ0QCATL2E/XmEsWzJwlpbRIwN9Vv/WH+KUTXdd94D3TMbuajc3myrYvXt0HkFJayRopDgn2h/96EfPC/S9tTMoMDYnweR1jMKi6P/6X//r+bfZTGsgGjDeQ3THeHE9b5VenuINZN6BM1cGmo5lAO0U8/oMIgPCs3gDA8/koIzdVutJvEIL6Y56GGQGr0HDKJIRI2LQtIFBRgU8MYxoS1feGpjDyowwg4df+ZL/dhjbrs8E9IHhMRXleTHcGQgGRD484IlxIAttMD1sZ1kbreU41oJmHhC+TO0ZSsaOkUNXe/AhHS3P5IdHhkqaaTsP0SCzRkeu0muH/GTvMLGdczLlPSqb14FfLwU8kpvgJaQ9ycxLBl/OWDJi6ONdu6MB2q1d9RX+HBr3InQvH55GjDJfhV5U0mvbksZBIL5c1S0Yp+omFy8bhu6bv/mb52WURzziEfOPX9BnkFd7axc64vTlVm3dDlP5357qnokfWWOnsyhnAxnyXBgpi/sNlIRJGA1m9ylJSi5enEDw1gr8uogdRG9Q8crLuxTsMh4tIQXCL6ToIK4yibn8S0j31jPIWtPTLgPDFQ2ysLbjjd80MeAPKBMDg5ay2oS28nhzjx4o75583TOiDL8Bjc+teN0KaAsNtGRB/t7ivBy8MUoMsb40tZVO/rwj9WufDR38aKd2xxP68msXGTGejBG6GTbGQ5CHHKB2kwl6BhqDap2o9b/4FuT1wkGbJ8rzlSfa5ffS9MJh9HpJgHoYY21l9OiqcgZtLxnGEtKP+lBb0WLoGOL6LtryCp7HOOgZ/9rvGV3B80GgukPtUDdZAn544l7Ez372s+flFcsST3jCE+aDxAeMD5x4+ZMja+yA0AiLcutsncUQ+G9cz3zmM+d1LoozgoALmlZHL4Eer8F6lzUDno38DdAlpKG5FaQnSjy7Nxiqv/J5BqH48rum2O4BPYOHHAyWVW85eYWUCzxHZ5k/SEMXj4wAkKl48t5KHkvUxmV+cdLwhQfGx+Bn1A346mYIDGxGj4xcGeBkqaw8Y/vIi8HrxSDPGPBCbsoI6omXjFayJlPxlQVlGWnyEFf52uheuXjFJ1Q+yCct+iOk1e9j3fE1Ql4Y843Yqv6DhDqrV/u2gjby7jkpz33uc2fZG3t+zsyLTfpSd/YLE393nHh725E2dkAIKRhhGiDetNxg6yCMn0FZPqCAQFk1T+cvr8oYINYMvuEbvmGeNqA/vv0SzVJ5xKuvgTQaH2nCsuOjpZw0+ZXHs/IGvbQG4U5QrvaOQBcd9aHjWTs9k2EKZQDHNzqlQ7zWpt2gMlA5fAiQbPEy8uNaHunxVAB5hDGO7ATPyhXfNagL1DWWD8vnkWdl8K3udMlzAZSXpv9cxdd/8mtPckWXrOUpbiugFe/pZPXGM/ryoOsFAe7jW11jm5PhfgPdZLOEeDxpg7XLpzzlKfParLXYJz/5ybN35yWXXA4CEw9fMtF+/cFQ30fo9FHpKJKpByPlEKtnaSkEEG7KCQmxZ/SaApoGWTg2rdoL0MiYRFeHUb68TVcBP/K4QgqIBr7xR1lNawwOkF9ZgyiFRn9sm3JojEFc9AVQR/WAshkVqEy8o199u8VYnxdSMmiwoy241868Ifc8SsGzdHTQkB+v0cZPcsHf2H73Qn2QrKG0aGRIXAu1V55oVq+y+lpbogNd5cW7NmlHecVXT/nGfhh5DNonP17kQ2fsv+qUTx7pdCeaUH3yjKH4/UZywo+grlDdNl+ss1sWICfrsAJ5kdHI/wHgNv4caA3nijq8DgbPFMvirUVra1gpfvmUA3GrhFjHAM/QTqBjDwbR2FGw6rnOjX71uk/5IEUtT8o+5hcYNGiABc/CWAdUrvhlqEzK16CShn/PGdHatyzrfrdAbxy4Dc7a48qoLQdsqC1BenLCv0E6DlT0yJhRcS+PdgjoJHflyyNNvtLFj/xId/Usv6BNdEI5KE0+qN2exddmGPlQPhryVr68S1TP2I6xXG0ZeQZXoXzdj+X2E+hFs3riK4jDh7U6mzXk6Tyh/9TG6IH05HNAmD+sP7LTWGxRcJ1OGKNQCcZg9V/0BW8MStGAk1cZZd0nSFflUzLPgl00vxFnZ8jieAqmrOBeAM8NPMo4Qhq+eCXqZ5TlqayOtmht3UodjlZw4eWXdz8R7wK5aHPy8Jwslm0YIW+8bwf05NWmYB3Noj55MEze4OPXC4xN3lD9YQGbjKS1eE/W6JPnyCuZoW9nG13l0ImuoB7lrLvJgxd07YLbWBjrDuhUn6Bdrr0YMpIheaKNHy9P8BIW5K0sOaQP6V59AdLwt5Q5nsY88SwuzzHeBPFojHSkyyt9vxBP5BO0R71jHNl/y7d8y/z/UvDgyJQTb3bdk5Fyy77YL0xtf/XEz1cceWOXghOsOIJ0JRhzfxsVr33ta2flB/F1QkpZJ2ekdIR7ypeiOIbw+Mc/fj6/RuESvDShznOvLp3TWkOHSxmydhmVt5vGoBnoynPlHT1xtMQuY5/AgfIMBMWGBqr6as/Ik7jloAjKNeCjAeVXVhvwKy0vqTTPQm3eLciEPG0+WB5wmNbgp9TOEjp+IQ/5irPzaimCjPDTryeTjQPfBgL+hPqV4fKycP7NZ1t2Ox38VQ6/ZN0g0ga0bYioG1/iLYj7NR27vQwfOZENY9VxHS89u6z6WJ0W16V7VgYd0PfkqE9tmKmHzmqbNuNFm/GuHm2XTk54zliJsytsR5oh1hZpaJMhGvJI0ybyUJ6uycNw2xFWr7qSWX0P+23s8A2j8V9CHl7dN33TN81HeZx8+Bf/4l/MR75Am9LRverbbjHR/qmJ9qcd6Q0KrI0DOqUhIKAE11577ezdGVgplE6VV9nerMoURwkYlYydeAumOsH/eaDI8suLB3QzNO5Bx7inbH2n6oycox8Zu46IdODXoDNddkzC7q/zRf6VIR4dIKYUBpt64623Onp4ih8813V4yTgqR+Edq2C41Q/ySxcM5r40IEPtVSZ5GTTWUwy8vYARIgeHRp2O1ycMBfoGKKOEZ7JglMSp15WxZ+xcLU8YDP2+HGgzY4U2w8ObZ+zIumMn5IOuQA5k5vyWNuoXRkHdplEMGY+e4ZI3Y8tooeO8ob7xWaE2ObDcZ174ZcTw5tnxGeUE9/qN8ZHPFT1yrd2u5ID3dFU6OaUzeJeGHr0BhtKRFPoEPKZ2tn0X7YA5PSarDFsGCQ/qSY/3A+jBKprahwe8Pe95z5v/17G22IHl5THa5N4YA/cHgYn+Oya9/4RjsRtrgBIE4QkUxsBy9bZ4/vOfPyujzqcwFFc+naDD3aOjqeLQK51iiPcWNpW1M4uGcnVEStJzxsab3sftr371q2/6UoFxoli8OoouX/Xj2YBybyD7JzoGNeV+5StfOf8DbIeB1aOsdmSU8aNuaepPNmh7xp8Bo4zT6L44EDIY8ihb2x3fwTdDjS4eeCnurYcy+r65ZQx2gjJAmX3m5dAor5uixzujgBf1N60UlDX4411eB379W0mbUNK0U3kvCjJSB8MpTpq28bgYF/WJy9vm/XgmH8Yi46MMQ0AWvfDig8HRdv83Fg92/8lLYMC1Qf6uaNRndEdd2qLuZKpO+d3XF/Wp+vHqGp/4kEe6OqSjoX31oXg0lHGo+dJLL52vIF3+Zgry7Te0A2oX4BnUn+dpecinjl4wPgjw70KBjPCoDFrafBCYePuTiccPPPLfxhJEAiRUHetaoGAE6jMjAgZKQPjSCVCHe46W+wLIp6x8PC7KTvHHuqWr27P8ppy+Ob3qqqvmgc2IyWPA+azJAqxpqrN8gqmTtxl+WmsyQE2n0PStIK+FAjCUyvCwGC6KwJAwEgZPnhD+HY71FYBpXyf4TZcNHGkUrDbg271y6JAdXnguPB88MdiMkLooot8ZIwtQJ17IwRUd9AT5eXPWZfQFHgAf6kXHUoGD3Dwrhr8vHtwLeOe18Krufve7z56luvDI6yUjHinjoxza0L+hZJjIgjcmTtsNcu3RXvf6lxekHn1Gd2qXPsUrz9InavqP8RLHALnqB/JSv5CRIit18lz0BZkw9up2r6w6vFRN5QTt5IGTjRMGyuvzvB4eK55Kwy964tRNXtrlRcUL9ZLK2NY36hVA/d3vB9AX0B3Hh2fAqxeEXzfBqxeo/5anX/FNZhn1wkFgonvzMxOOhbEL7uusrrw7QvXWz2tK2JUdnwWKIASdpByl1REMDYOijlFBKutKEa+77rrZszQ90pmmNgzdQx7ykFnxDDprcq68GkptIDFyBrqBhn9XHiKDIZ8zf/2DagMCD6ZI6jFg0WCoGDeD3H8e44kY6NbAGAf05TG4DezaiJZ7g0J5SmedSXu0UzvyvMA0kPGXpu0pNFruxamP/J179AZHS3xl8MzAUHb8osmw8s4MXANFHvKzjqYtvvclJ+m8T59t8d7xysComwFiCMiJIWXsGBFTOcaBIeGZyqtN6tFmZ7vE41OQ3ssNb+r33TI9EGdQ9s0wY2canU6JE8jIjxWYHTDmZIJXRp/86ZWAR33rqwG/4aaMK2/WjzqQkxccg4dn+iGd4aUD+oWeimfkGAs8o0nPPCd3vLt39Vyf7BeSAdAHchIn4JGcXvKSl8xX/Wqard3xJz/eoOtBYTJzLzkWv3qyHQiJcCmhAWcgiKuDpY2dX1hCnvIZLAyTZ4PfYBB0aHktwJuuGSwgH+NCWb3dlaeMBomBJTCgjB+PiydjfU55a08GBcPE0Bm4BjvPRF4K7qN5a4IGloHhzc+wyWfwGiDy8wzwiR5+tKXvKymgNIbF4MaPfNqCF2kFAw3UgbbyyiUjecTldfn8h+H3fW8yyyPEKz4ZELTQMHC12wvKMx55PQxFGzf6Th5G1C+h2JRAG6SRL8PUd6QMH6ND1uRuPdCze4ZOW/FEftrOQxTQwi9jy8BJZzTR1078aTsw0NYLyUe78M2IqUsZv7XHSDN0jLT2aZd2u+KXd8v7wxeetVkaGvpbHBrJhSzMDMiW3Oi4Nionn372qyGMuz4ZMer6Vrp/tiA3ukB26OK3F5EXs5+yf9WrXjV7oV5yZENHAZ/K6Bc0lD1ITHVcfbA1nCc06L2162zCI0yCrJPdC0uI03EUmME0wHgUQNkZCZBPR+ogRqqppc6kdAyReOtu8uFB2cp5W8tnYF500UWzR2ZAme5QVOt3AuX21gPtMQiVcy9op0Hr3jUjBAaMKSDajKBBXZubNoD2goFi0GqndgX3Bhavs7xdwb0ypnR+YYWxIzsemzTy5tEY0Ph3xQsk04wvGTRtZzi0VXnyJUvTY9/VMnT4J0tAn5fLG1autiVvsmEkeBP95Lf2MhSMYO0W1MfbzQPD8xL6F2/Qy43Hou8YKOXEyaf++OB5yadOQT51yyePDRQGVDu90OgJHbAUcs973nM2vrw28kFfP5KZOhlJdYhLLoBuIey3QWlcQXXre/1qZuElqD28UC8wBh4aT8A49gI7SEx8XnAijB1hUnhvTYpUp44Du05PAeok8CyPAW6A2XXzFtUpOtFgGMFDyMtQRtCR3uzu/cqF31bTkYK3nPooN5ryUFweoA2Rxz72sRsPfvCD50FpYMiLtryMrrooDaPKuKKDhueR92gz/tZwDBTGT9zYBvl7ZigNPFdtHeXiHu+M8WhkwPSXcWPkDFIyyfsJDAZPhXeiPnwI2lTQTv2HT33HQImTXx+og5cU8CHNYG/dixeNV7JAH29CMmQU6YcppCmhurSFHARlyYAhYzT0Gc+7+tIntNFUDyjDiOszBkr70atuUJ6Bau0PkrErj5quXHvttfM3o6brPHkvhn41mTekHnX0wsKrdtGF1u8C/sgoPqE69xPaU5uqEz/6Vb85YQBmLGYY+mwJ5Q+CtyUm/k6GsSMsA8V0xnSBQhA8LAfgTjA4bDgYwLwa5XWIzkx5KFvxOtfA8czI6FRx3/md3zn/qjAjkDcA8jWweGjW+OyaMtSMAlroyqMebaHMPCbQLjS0WT73eXfyCowHQ+OKjjgwELVBOfeAtkHcwB/baAAx/NYTeXlBm+w+v+xlL5t3dBkHRoQ3YgCqD3/qpuAGqnpqj4FvMJMTqKf+wgN+yMEUkJfdUoHy6gIvC948eWtn7ZGHPAR1oau9PCseLx1xT17qkK/+QIecDVRrj/TAvR1YnzkJdAI9ZdUFdCb+AT1tUz959lKSjyH0wtI2xsDUn2fsF4z9VJX/b2yNi8GQH59kSiaeyUpb8SCQc8ZCHUJxpZd2EKhdtU19pvqmsM6UGpem2Dxs/OCd3OovctIHB42Jr1ueCGNH4BTMm9CUwpsUCJTwV3V0SrEKlJqx41Gh0eCl4OANqx7GjTJSdMYgg8DQyG/A2D001Wu3sTrxi0/ldTgDYLClCAY1hZe/NSjKIh3vtcm1QWBQpXjKu6ZcGdHa0EDFu4HkKg4/6lSWh8HYWHdxcNvANCAZcobOAKXgDLbNB1MtbdI2MkNLm8ShWZ3uxz7Bkzh8ZMyAl827YxwAj8qRL2/HtJRs4rf+bpCLyygxrjYtGOVkKQ+g2QvDbrR2Xn311RtPf/rT558juvLKK+dzYtrtkyfTTkAbzwykgL9o4gU8a5M60LZTbdH+Oc95zsYLXvCC2aNj7Oia/paHccc7OeILr/oiHZKWLHp5yKuu6k+mIJ9wEIi2+rRZ8HLwMtRu3rflFNN3qI9cV8nroDDx+LEnxthRaG8Rh2FNnSgIYaYUoc4JCRvcC5TJWpEFZspXHh0K6rI4bOB464I3tR+ptPZi6mdaS1E9938HGCNIYdGt06H6IT4NwLyOjAWll6aNoXLiDADKL3+GurTa0LVBzuAy3trEW2JE8NYGhHOABqlB72qAaoe1MFNm0y2eavWp2yAkH/TFB8bL1Jg88KRu/DSIlVcvmRrkoX7jLZo6uqINyiePZIde7cwokCX62oZ/xso9ftFSpr70wnOmT3DPE7NRhLf4FNBg9F3Vq334rn3yqJ9H7GVxzTXXzMGvgKDNk6vtprV0hcGrj/GX7rgfA7rapL9HxBskj4OAOpK9oC30xUvKeiJDxzEgW+2rj5TzrA14c3/A+OBjb+wSWErNu2DwDFbIqGzX+SnkmMcunR8I0HmwLGOg2WHSkU0zrKv1U+r4Ml0yiBhNHp5FdoNAXnzhW33y4KE63FPi3PumPmgKPAsDFeJZfgrlbWowMrjyMdbaYmphALlqE2XM6KqTMTUN9Q9tnIVivKxtSeNxkIXzUoLzgOgzjI4T8OzkzaNDF0/iGCXt0z+1T/vx6ZryJwvlxVngxm/tVF5692STfNBUh3Ttqc/lQ7c8Dayg/nhQnjHEM6+RwScPL628SIM3bxzQSu7q8yxkzMmt+hh09ZsGNy1Hi5dpzRFtHmtTQDvkrRtGVx+pK5mBe+0UQvkD3pLdfgNdPFSnabjpP96t1dlcMT7orfTyuo79cVD8Dbj1sTd2BJbQCNSaHSWlQGEcKEukCCkQOhSYwbDmILgfDRSYytpQsJ3OVc+4UnIuvGmfqQn33VqcRXYHbvvlB4ZBXQ24Ot11DOo0nWMka6tBxFig443vioZ7/No0UNcrXvGK2QszDTNt8h2xT3fEOezJaBlUDAvZGdC8NGfFvuIrvmJ+cZBNRhQfjBx5WjPTfhsEBm3ykSYvkIn2k6e2JGtGxbQSXWVMARkIaQa0Ky9Ifeh6zgi6l1cdZCG9PlGH5wxk9LWt/vUM0Yq2wENi2BwNedCDHjT/irXgByYFMrGryDABusov9Qs/BrugPvzIQ2dMpb/kS75k/qrA1wToP/KRj9x4wAMeMHvJDLiXJoPoJQfapS2tb42yWCUDIeNy0Kg+Qb8wdl7q9NumkJcFPpOVfGQyyk1bvGwOGLc69saujqdQFMHg8jYxCJti1hlAuMtAUVIOtNzrCGt3ph0GHsUVV14wyG0u3P/+958HvukzHnQ6746xsX5hcRZPjKbpH++I8UthdfQ4CNGnwNrW9AjwJ64jCOLFqVMZa4N280yRrDnZ3TPtdB6QkfPs39cxftdee+28C2jaxHAoT4b44N34gsAvODPk6tT22s8oWB91hCYZ45OxbYAanAw/2TVQQ3m1XXvRb9od1JMR10bP9Y+24wFdwBfIg450UFae0l3VBdrpXnry1W+gr3y3bAOE9y5oL0OnLzPm+PESYpzIXlvRZbx5zox1fSyN50amforc7juDetFFF82fxj30oQ+dN08YQy8JPKVn6tEm02t6qJ3aot89S6tdkEyVE4oLyXKEusS7Vu8SIz3QVnm1T181hSUTL0qnASwtJWc8yxuvriNfB4zjb+wgJdZZgreJNTXxBlmdtAzlD2OaTjQoGaXx3JzOkq6jKb1pGm+I8joMbN2rNFNILj0DZzDwZgxo60G+BjC9xTeaKQJ+XA1aEO8+BaE0vd0b2GgaCBStHT1G1vqSwEvgDRoYGSB1tA5oYOHZc0aHETO4TWkZcsZFm3hlpq3ieM9kAcq4H9tiAKgXfbIbjZN0UEabyTs+GnDSog/yoYNPfLiipQy4CtEc+8tztFy1BX/qkeZZf7tK1x6BnNWBVkY2GSmHZ2XQqYwwor4i06b2pq+1gY7yFjOyPEjTaPLC48gbPtDHI+NMx/S9fJBcQ20eIS4Za4MrKIu+sBskF+X1c0eQzGS8JC3x7JbW+cCxN3Z1ZoOLsjMqprMG407Crrx8DcJRQXg+jEeDSL5oulJi63cU1UFeu5J9zkXJveHtytrh49lRYMoq3jSyw7JoUbyxngZvoTqlUzC8oqU8Y+p8n2lp07zKyT8GPOBRMPA8o2vQkQE+8O7Qqk+x+r+e8jNybUgYvA1sdHlr6osGD4dxzSsOIy/jABOSv/Ku4pYgc0YHv9LlBWXHUNkxDkb61VG/yCNuFTIQ8tQedKrfS0g8OmN7gTzxO3qk0UlmPHbeHY/IFJAhBPwxdvqVcQV16nf8ZHx3C/RG/j0LyUjYDslNPlf9bF2YnjN2rdUZf/g7Kjj2xm6EjqujTAd4IDq1jlmGkHKL6z7lschv08HCMWVLOdClwJ4NcopsquOgMKPnzebtTSEtSvPmeIjW8RgiSuGHBJzFQxsddbuGDFbeA6hbPvHyUiYDoY0IBnUVom0qRRmtDzFe3sIGFbpoaUuemDbxVJ1P8wsgD3zgA+f2+eyLIRwHNR5MXxg2dWk3Q0d+aMpb2/CuLvnGvpAu1GdC6F463gpB+shPtMOq/KAM40MGjFVGb5kfeC/WLLW18uVRl/JLPtIpbQY6E6Rl+MgDDza1rBta32PE5Bf0P6NClvImK3ks3ah7FdQxykHZ4orvHp+1ayeUz5VMbGDRbzzZIDSNJRvPu6V50Dj2xm7stBQVeHa8Em8XykLw5RV6DnW0zoGMGeVy1sx0lJdnEEM0KI8BbgAwDtYKfZRtOmK3Ms8JHcdQeHiUAk0eo+ks2gwDqBfd+Bn5hpRfPnEpPU/SIDF9V6fpUjt9fcrkaAiDbJ3RN7zikpfByDDho4GZoppitYbnqp7aHl8ZAlfxBqeXg+C5QQ3JucC4ko/BTJZoC+Udr2jpA/mUGVE5NOWrzBLah0btJIPkoEzl0HKPHmiLF1cbVtKVi1dtVK9nfQT6SXn6gd/qBPHyVo+yxZcvPYvn2jXmYfAyrtuhMq4Q7a2QLAry19+e8YKeabTlEy87ukbv6RqMZQ4ZJ+MLijojhaUUDI81J14JbwZ0slDH6eixI6IDo1LoTEbJFJHSQmnq9BZWX2AMfOPKE3I0wy9bMDyU3U8pMXamr7w8u6do8/wMpowdvgweRgztpiruBV6AdHk9Wx9Rp19csdNnh094+MMfPsf5rTPrihbEGS1GUH3aRkm1yz2DNcokI2X6xcvjRTSAl7JrMEIDQbyBH98wGgjpDAcjiQ+GBG3p4wCuX6C8rmFMj6YrWoXSGEr1MK6MsqD94gXP8ss7tlF7pMsrDY/a5up5NOiliZOGVwFfIA4d9WhnL7DSqj/gg9zkc5VG3mhqB95GSFcm/j0v48Z7WD5DPIzx0RLokHFhvU6b26FPFng9Ijj+X1DUGQQNDEpKw8DwsrxllgOnQbkKOpaylYdSOTLCSOWBpeApSMrgqqPtqFm/u+SSS+ZFfka3w84UFE2wY+dUfT/+mZHNUBgcBfFQfeVDk0enDgbt677u6za+/uu/fuMxj3nMbPAYP892/Xh1dhQZL4PEdDrvK2OVTLsa/BkP6EqR40mbPZOzgCcDUz1eNgxdA0Ba+ZQxBZPuqow2eW7zJSgH+GWU8QUZlPqLbORdBsCvchmf4rpGY1kGT+jib2y/l5B45fChTeSYF1d9jDN51+9oyK/sEuoYvTV8JB/3aConziYH+Sbb7aBOtJd14n1Vv4P78Rk844FOWCt2LtBSjLVrxs7L/iji2Bs7GDvEVWf29rV+wLNifFJeGMtA9+WJjqBjTV/sdo6HPaVREnVR6AaKeM+uDIsFfV6exWeKoLwBK109FIWH54pWygfojANHGcG9uAwUJbZh0CAxMHh/DQZpgjg0M0xoUFrlbexITwbqkS5Nfs/Fl2e8xluyxIM60XVfefzWHuWk4dNgYRzlU8Y02zOgWV2Mhh1mhnpE9CFDsUT8qX/sL7wI8T5CnLzyjcaXrDLkpclLnvrFvSt5jx4jSEumaCuDp7F+z4I00P7yKkdmXui8bf2+E9BWjuGlf3jx7JoskgOMvIyIDvlbivGypiPGmRkGeaAhX7SOAm7UnmMMQifUFMIbbhx4FLJfQ9EJOmXE2KF1UHHKGzSu6PPuGCVrWyCfujIcDUZosBnI1rwogl02i/ueK4MGhWboTCMNCPHS8erelTKjxduh5Bm16hmVFBo4ggGH/9LjE93qJzfrfGhrb1AmeTK6eSZLZHTRclUO/Yzt6HngBS1tLa865JfPleHTZ8rD2DaGg7zsaLvXhjEdPAvRD+opLYgz+AUvm3Qp1B9kkFFQhiHuBSKPOO0vPdQPyqMD7oXi5Reqg3xMtVtH1c7aEg/khF6yXwKtUH3WnXljDpJrK6CJjzDew0gnqJex80MJ1p9tdFnPZXxrLzmuKntYOPbGDupISJlSBELv118ppXwpYgoalh0z0gVTTjuzOpinx8OgKOpCi8Kl7OKEFMeAt3Brp9YmAc9F/tIpX18M4Ak9dRv8BhXe0WPsKKl65KudnvEiP0Morra6poDupfdcOjCm6lI3lD+gLwDexwHm3qBr4ODH1bM2VR/k6ZhGKiedoTG4DXJg5PL04mdsC/lb8/SCqO3Rh+qTRl4GZjJGL5oBD+rOoI9tqz/UIQ3QFq8/9A3UTn0wyg3Qw0uIVzTlRR898Z7Jo88MzSgscaAvrb4lP+3SvuhB98s48rVr6gSAqSd5gLobK4APUIeAd3yCq3S8mOV4+YPdV+OMDiW7+D0iOBk/BED4Bn0YO028z6Cc9reRQOHyMqTXGa4pXCgNPZ1MqXl3vlLgujN6jnsYIA3aFDoelCvOVNppfF4eXuSpDm/wFufBNaWhiBAdB4Upv4EXDXnHARxdIANtXqajJ066e4OmfPFR3cAzZijHttZOyCsF8Z6trZly5pmAq7LjYNB+vxrDixGvHp6dkDEZ+wtdg82p/eQC6hXwUX50nUG8/vrr57VR6RmMwEMzUMUVj4+gjHpqQ+1Dh8yk0QP35Dm2tbJkEE3P4sk5WfeMb0aMnvnyxa8082TVB2QDDL4NL+Xi2X3PaLkHuiKv0wDXXnvt/EmhZyCrsc/V7z5ZuC/gX7qXjKNT5M+RsF7sFADe4kW+6j9sTDzd/EQYu1VI4EDhfC/bQU1KqSMoT0oJOnN8hjoceHIGpV+qeNrTnjYrol+uYPB0KmNgwEBlKDUFka5OSmWNpXWW4nkxyjc4BAMpg4FnYBBbnEdXfAqozG6hrQ145fClfnS1c6QpNDjll1c7DeraqVx50FUWDfwyYDwqdULTP94b4yCvwahdgvJk4yXFG7b5AtpaffKRu0Bm8qPPYKsXDTTRtq7k8zmf7zn+w3CgJQ+48rS9gPCTwdceSNbqltcVXffi64NePsrFZ/nIihfoWrw8eJZfG6KrbTbDvEy92BglBrsXhlB95Mvou0L1Al7QlxdN034eXT9EgA6avMix38TXduXxLE0e0F5eJ/6kO6+pn8a1WWHUj6OAE2HsdMIYQsoDOsOWuDUFoMxBR3rWcSM8C3UYBaA0pk8GkP+N4IP/PpNRt4FBCVNISImkUywD31U+UIfzSd6QvL+UBWpTCuiqjhTVVEZeA7T8u0EDM9rA2HkZUFg8Jz9X8omn4LmyGQj5k7k25rEK+F6FysRLbXDA1nqraT9DBPLhjWx9ymeKxyDUd8nClWx8paKfDE50eR/kqA/ID9Cqr9QfrfhwVSfZCO7BVX4GFi0vCfWilQzUlcGXb5SBfGgkO+Cx85hMX33yJ4+XQ/XXN/IrJ02daONbv2ao5MM7D1D7fQttvQ4P6OSFxStojyAekgGagnjGEo/W6vSLPjK2Mm7y4UP9RwnH3tjpjAIQdkEnds9z8r0howLl1yENNHBf51OeBh8axRXsankDM3zOzbWuQhELFECgABaHTYMpnvUSdMvnWIojMt7+KRZk0DJOo0dlwHrrMyielcHXbmCg1D5Q1oBUT/RLA8/FaaOynvFeenKTR3qesCvDlyzzJrQLLXVLE9TPOCiDD1/C+PTIFc/JRb8pz7vwsiFb5RvAZEPOfuFFHp9iOQpkCUE6vjJ2eDUt88LCl4AvsgZ8aJu2op8RAV4OPtBSngxd0wO0tYfBqc34RBPkwQ9jxXiYZppiOmjuxapesuCN0i+GSl71SCcvdbvKS0b4U5eXAaNkOuz3CF2V9VIbg3biIeApQ4X/2iqPdvmRC3oszYzJywgd7YJkBZU9Cjj2/11shM6o07ofg47iyltnSNEphw7RUfLAqo6qA+VxL0in7N1TMErNkPklDMrYuoqFXG9WyueKD8gI+6koi7w2MvBJwRnTvrrwCyxgDYt3YnCiDZ7t8OIvHneCPN7QFqwdaFafaQijy7tMLui5RtM9JR/rMYAZFuuYtUue5CIvj1o7xZO/waJeg9dAQQsd+U1b5SULxkUc/hgoMiUf+dEyeCHDxLCgzwBap/PDqV4g1pSsl/KODFYenymw8mhltNB0eJpxJA9Qv77Qh+h6sdEX/AFDS5am5jwtxlX72gCQF8/kwVvtRyrUTQ8Zpfi1ROLlSX8YdrzJo11kiw/8MEboMqzoelFqm7zq9RJGj+H0zao200Nl6BxPjJGyA6+8+PqsvvUMxakX7euuu27mV1k/V+W7aXX3IhppQNfDxMT7O06ssVtCPAUxaCiSTtOZOqWOdu8qrw4DHQzFucov3gDTwRk5aycGvakVg2a6S+kYuH7x1gJ5BoGyWO+wQ9uH04wMA8C4WV8xnaH86Ks/RWLsDDCDQLuUZVCU3wl4N7ApLAOFT3IRx+OwnsjgMUKQTArxQQ6Mj4GNTzvVDFJQD/kY6MnL2hNjQE4GH9poMTZoeeZ988AYE23DU+3CI/lEN0PAk0ObASVnA10d8vipJsaOMeIx+WKlI0ToqBPNPDpGDg8MkzReE4OEpv/HQfagDBr6hvw80y3tY3A9g7ajoa4MuzL0QD+jaTkEfVNX7cCHfMqQi5ChIw9yYSzFkR0ZdKxEu+kcur2AtK3+c/bTt9G+3yYT/ageaRkp9eAhD1QcWXs5+jl5Xiad5S1bC6886M9oQPGHjHefGGNHoNsJldLmrhsYBnhvcp3SAB6fo+e5QDGAsnmbUWLKRulMNRg80xHKboB4FngRBgmF4Wn4GL//pepf5vEk0AOKS/EtqPvmUDl1Uz5KL93gosApO4/MAEV7J2iDweB/Khj8FFe7TY3UwUt0+DnPpTYvZax+7TQ96jf68AnJEj38oU3mjBFjkPwNLmUYBrJUp4PgflXFBoZ03h0DxAiTkYCuwa4smaib4fAyQZ8xYVjswvM+eIr6HZ8MgHtl0deXGXb3DID+MIjxpM/wq0+8yPBDl/CsL+TpJcXYkKfBj5Z8ApCHPNKtM+KT587rwjue5VFO0JfkgTd89ow/POiX9JWhIwP18zw965+MEJmRoZkBnXMmzk+hoUuW8jBsY/+Kx4c4dNDX13aHvVj9pFn/rhMfyrsG9+gfEbz7ZpOgjs6k+gBQ8wjeAGQcTAuf8YxnzJ4NRa2DXess9xk8NBrwQSdSQgOWAnlbmh6kXKYzBoKyrfNQBvfy22m0DsV7QIcCqw94By9/+cvnnV730g0Ygxu/6IhDnyExMP26sKkwg6eu7YDG85///NnDMTjiEX1G0ydlDESf/WiT9moXOcjvmZExsPBKpnkP1Z/cBPHqbeAnd3KST9vd26Rh/A0kz2hJk4eseSleHrxIdfPQebjkIA+aZIl3p/l5iL6RNjgNVmfMGCz581q0j7HSJsE009SMUZAmMEamhMq2i8wI1mbGhO54CWkjntMR6fLiT3sEcQyfvO7VkZzkU1aaF49lCn2NX2nyMUTqNo0F9YI80rWXPsrjRaNv8WSpxEvWtWl6Y6N7dXjGUzLiwfpdRv+EyGzFZ2E+Q3StvfFeO7RhpH2YmPh6x6kwdgUDzKA2ffrmb/7m2bOhRHWKTtK5FCmx6DRBes/yuKInH+UxFeU9oCHegKDUaFE08d7Mdq9MERvI6hYMHnkoBgX1xudN8OoosvrlkY6mK2PDABgQfkrcYvFuPDtKbKpnysTLAHIBvPGsGGKDQV5tbICqGy/yu5KlaRNDop1gECunXcrhtWfBvbbWfoZA2xgZBsr6kxP56JC1PLUZD+Sj7bxlniJjh0c00fEy8QIwtbf+loHFH+NomgjitYEOkKM6PTNceFA2vpXjuXtZ4kX78Y8Xz+r1TP7xglZwz/DJqy55ql+bkoVyDLE4+fHEo1UP2uLxFB1tZ8yUlY4OmpZIGH0eLIMoTjpa5INfIFNlAU9oA7l7BnXqZ5s9T37yk2d9o+8XX3zx/NLGB31PVqCscvhsvBwmJn5+5cQbO9BEQWfoZJ1jjeSpT33q7CVktOosCjdCRyUm9wIlESev/x/gY39rIBTK4DVgdDIl0+HyeW5QhJS9OlzFoYEvA57yK4839cafdDwbNN7kTfuURyvFk0ecsuqWZtAaQGjUfryDQcIYJ4v4i677aOMzXuWV7lq5eFYWktsY5MWXOqu3uuVHRxugesWRi4GecUBLfkZCWxikjHL1o6k/4k2Z5KjP4kcaOqBsMpTuXj3xKERvrE9eIWSI1C8+/YDaGf2RnrRVkFfbBXnRk1d8Bh5vdAjonnzVo+7qBXECFKe8fKb+ftafZ8xb9tPy1v3wR35oR2/EqrjDwNSuHzwVxg7GTtSBjNzll18+79a1ZiV+t0gZKaZpn/8noPOtqRxWB1evq/biDxqo0jJ2KXPoDRzkSR4N0miMbVtF61ygDvWiqR70hdA9nvaz3hHqIDPyw4PBrL6x3ScdyV1/8IT9M3T/y4Qn6Yctzpw5M3t4xwVTW37w1PSegdHgoLTceb9krMO8lfYycKJlQID1I1POPLCDGhQp4FYBT10zdJ4N1DxKzxQ4XiFDNkKauOSiTasGfOlbAQ2GNO9J/UFahlh8acu6xBfHILvuFtHdLqgff66VgfgiS/JIXqcJ2m9t1FqlDRTTauPGLOK44UQdPdkJlFXnGTgGv2Dh2VpM6yi7QW98g8HVlNB6k00Ka3IGJFo7GYK9Ar2dQm3oXptLw288F8Sbhlq3qk3aJz46ya3y24UxL0NmCmWtTB0wpjGCGbsxrmmeq35RXlpGBy1TcKFp9FZB+VXxhZG+F4A4a6T61FX76Yl6oZfIScaoN/TC7qvNGTKx+2ozrPN5xwgnf4NihLc3UF7Ntt7DNb/22mvnDQFxDfLtxCKPIE/5nDkylTWltV7U+sn5Rkqqbvetp3iO1/hqwd7xEQvZjDWjbRdPOdMXC9OUfJRH7WcgeFkMgHT1uUoDz4wdA8KQWAsceSm/5+TJ6LnKl7Fz9Uyu0sTh17W6zgVo4CGjC/qPHKzD2s21NnVaQAa9cGw+fdu3fdu8c2/Txv+5tTFBZsJxMf5TW15/qoydDtRBTYMMaIckn/3sZ9/0KU0DN6VfhTpaHlcDkVtvLcN2vOMkBra08w28V29tyLgwOm1KOEpg6u1cmqMEZOJXnR25sFtnB88ZPGuadlpTfgE9+VsYd6/OpfFSf94So0dGWxm74pIp46LO+PVs80I6j2s8TrEfUHdBm2xWMPxeXjafbACdJugbOsIR8H+GvfgcbXrc4x43f32hb8j+GBm7F58qY8cTMZDqIM/cdL9eokOd4TJwicSg2ko0yqOjvMErn873YwP+34NzYt6C8hwG8E5Z8UkhGQtHWBgtgTfnmdfm+Il2O8vVf7135IKxY+j8k21vd0YreaTk6GrjaHDkKc49GQn4ydtNLtLLP8KzflCGXGsLgyc/wynuoEEmDJ2fuXcPY1tPMsjXYecnPvGJ89cx2m/mQke8yEE/LfvuqGLSm6eejp6bYJCMAy2YqjhX5osGhgv20oloGszg3JcvE/qu8bCgbkZCGxg+Hpxzdc4VOgDsvJTdNV9n2JVuqphhUo4X1SI074oXxeDlqeWtjc+CfK7KoDsaJnVURnDPYLqOQVp14kffucZD9Oqn/QijbnRVH356ueHjtID37CXnszovHmPElL6vJVaNpaOMidc/OnXGTshrcw8OA9thskO7E3Sw8oJBYAAHa1sUxEFXg/WwUPvwypiYqvoaQ2CM25RxMFdeHpcjMzynBrU4UzkvAHFCg57cDABwLb40z0JphWig2XS2OHmF+mQsA+JH2pXdrzAasuoiG2nJRdxpgJeJaaslHssFvqrxM06+uiAHIJtjhnecGmOXouoknemaQvvEyi9AmL7VmdshQ8kYoGXwOcQp3hSRsTNN5I0cNvDAe/Oxvmkrb8XgxS++IcUV38DmnZni82wYTG0TpLmualtpZCLI071QGnpeEuotTl4hXkpDU/AsXTn5Pe9nUBeoC8SpR32ldT3p4D2bpVjioOe+ajE+xql8/XBcMPXdn5waYwd1UGtHplng3mK0j8+tR1Bqyi5fU1vgeTQYDDzl++SHUZBmIFvrMHWsPmkgH2PTYEUDet5uMMXTaBBAvLhR8RgxvEM84SUojydX6cp6gzNu7uWXrkzlxrZXBqo7/rZrw4id8kVvLzT3A7UR3JNlbR3TajO4ksMoYxC/indx0dwJ8pLBdkhOS4gb+Qz6N92Tli64F29d16/2mMJqk2+EbUoENOlXL8vjgKnvfvtUGbtlp3suzmFJ6xJb7boxiClUSt9zdCiBt6IpgF+0MFVsNxGUa/ompCziC1uhdGWUDavi3EeLp2b9rU/B8Emha3dXSt0AVJYyKzsaudpZmZOKsX21PZQ2xrtP/skn47G8LyjTvfQxiBtRvvLqp/It08bnka+xXH3q3pX+dO+FZ5nDQXnLMtbp/AzZqD9LfTsmePex4/hcMBoB13Eg9wG8s2Z5RSmIPOJ0NIx05BnBaPj8rN8RUybvUBmKIi6PSBjpbQVlqt+1stVfXLR7e6PbZoM2eF5Vl3JoueKx70szzuLL1z3shvfjhLFtoG3aGMb0URbJoBdJcl4GGO9hTB/jwfMo42W+ZfqIZV79Sz8945G+gP4GcV7UljwcR6IvfgqqX7+Rrn2jPI4RTp+xE1LQ0ahRAOfj/P6ZtQn5MibSGEaobArkuftgejtOZXlII5aGKqC121D+8Rq9kTfQTkaLUktbpazKxpc8eGbwlE1m0RuxbPtJQO2sbWMbxzj5xn4cdQvkKSzlV1z3I8b8gmd1dF//eRZf3FjO/QjPY1z5oDRenU/DbEx4YRsPlnbauKs+iJ9jhHeeGmPXIE4poDeaNB1ncPsSwq4TbyjIl5c0dniIphBNGxR9M9s0NuVwlS8D5LmAdkangSQ+2uoS3DPAPQsZb3T7ikM5NBhdfCx5D+K1Mc8ERq9u5EMI5T3uqE3aU5uWbR2fXes7sumZzIqLVs/1aXHdSyt9LDfej2XDMq4yy3zu8Udf2oAqVId7G1h+FduPz9qd91t1Nu+0C01wD56VPQ6Y2vfnU/v+/NQYO4N47JzuDWYdzRjoSL/jxrtbrt1ZxGU86uwRygf3lIoyWOQ1nWX4Slsqo2fxAl7QV77gWXx5lXPNMNUOkCYOr67q6WyaUN7qWoXqAPlgrCNeg7zlP+5Y1Y6xvdLJlGzDKAuQp36srOC5kM7pX/djKP/yOX1wD6vi5K8OcXhZpSdeepWXxz2dsc7sf3M4UO536r74i794Xv7obGM8Qe04JninP6fG2KUAoOMZt5Q7pdF5PuS38+THH3tLj/lSouLQyngJ7oOf3nbuzkZF+dXR9FBcRikjU76u4F69ynYdeS5vvJWuzZXNiywfjHWMyjvGV8cIz6tonDQkz/rUvbaPxq5+CNKSzRLix7TlPdqjrMf8431YFQfRkFZfpaMwrufqd7pnfdkvm/hOmn6a3fgm2L086U40ontM8G5/TtXv2dU5GTsdOCpq8Pv9z3rWs+b/IM+117GURV50Uv7oLUWYsqnH+aR+Mt3aB6OTocvICSleSiTIUwgNNPmU80amvHijmOLVobxT8N7S/huUryfssikvz5KudUrf9d773ve+aepiGu6fgb/mNa+ZPUQQj/Y44E8qHEPyw6yPf/zjZ0+fnMnBWUoyNCXUB/qxPiPz1mh5RPqHnMmtmUHyb7aQPNGRPp6BHOPprPOPrvrYOU/9nh7I69kUlK7hXzl1yQPqRiM9BN/A+tDfP9KxMeF/b1x66aXzp3Lx6gojneOCif/vmvj9slP1bWwdRbm6hzpOPEjzWZXOt4YBxETpypsCiIPio0vJpPkpHD/q6ayS4y2UkaJRTHndO56ivDIFz+qQR2gwZXSiYVFZec+8UgbPYJPG0PlKwj+J7vfI4js+gwPVj3rUo2Zj13e9vFLfDTP6BrEyygroQzI7iWrk06j73//+G//qX/2r+ccRfAbowLjDts4lMkrkINRv5G3qp+8d3bBZ5Z5hqW8yUPpOv/3/9u4+VrusrPP8g/4ziR3tmJ6kJ+MkM8mYNEl3po0oLwrKmzSC+IKCiEZKxYE/YIKEPyR2tBJNutWJTuJETRjFWIxgSsMoyIuAULwawdRERktSKm1ILMZKNIZJMCI163PX+RaLzX3Ouc95znmec99n/5KV/bbWtV72un77Wtdae29tSEbx+IvJhgjTeffe114ck+VVR/GkUx4y9AGjEu9pW1lglYH8QJ7uU8F9lNYCYn3dK4Rk+OT6j/zIj2weetC9VU77c3/s/l9ljDL//KjrK64V2bmxoFOCqjvnpncjwbHZVJ+hZhFRdNd1hG6uuHUW0KGSB8mUF5LzJyed2HXnPZ1Bp02+jk+OffEqz0wyOjro/MpDmQTpeuXLvvSUST6G04ivTqpM0s4w8+bzPT4EwMoTz1PeBxJe//rXbxS3NK6R1T5U1n2Gusz1YBkhu1e/+tWbe+grMIjfe8asoe6/ttDm2pXV5D475yHkWBzXEVP3WD7uu31ytK007uv8mh5rMh+bey+NY9eRKplkIVkykJu+5r8ovmJjvzjdN/npF+IjUJ8388K/JSd81iz87/3e730kri3YB7K61v2/yhjlfcUo68/bWXGEcQMfGk/Szf7oDA/92q/92kOPecxjHhoNRQM223FzN/u7hNGRH0m7Sxgd/aGhKA+Nzr71+s0E5Z7DfF45Ryd/6Jd/+ZcfeuCBBx4ayrlpg2HFPPTyl7/8oTGEe2gozBfU5Sx124eg/ec6DbJ7aCj+Q+NBsWmPe+6556HnPe95n5emUJsOwvuC88s233ZtGYpDnnJ1PB6Om/4x57Psl1/yJV/y0GMf+9iHPvShDz00iHETBlFu6gCD5DZb5z/2sY89NB7qDw0y39znV73qVQ/df//9m+sHhG8b7XJ9Jih2wegwmycreEobBvQbPk/gs2I08iaMzviIXHl4cnvaOi8f+8572gqsM1baefI8DpWlID/Bvid8w2HWw/wkz3IRxD10LOu4PHa/gvZrO+9rt/lc6Ny2a0sUR/u7P/qP4P6wFpUrK3F5b+yLqy9JX3nsgy05tobJLDppvDLp6z+9A3soGHW733YluwV0DDdeB+L7sO6OPwvOo/B1amlBesMQwbk6c3J1UEOLrl8Wlsomv5RjhnPKd5ll2RdEQO3PmO+ze3lRAWzJne9D1zwo+e4sFTFk9YD2ipdJBg9M/VlAipVRWvsIzzpQfmn33wv/yM7D+JAw6vpx25XstqCOxaLrH6rNsHmyz0/3k6BDCeRFItLqeORxgPt8DqeyV3J0Vv86FccTt459GUhZUgCWgHLJu3OILgK8zLLsC7qf2zATU/sXCe0/37Py4Uu0+Nekwgte8IIbL3zhCzf+NrP/+V6lnctuiwDNKvNDWhrF/4ck9cdDwmijB0d9N99bW8luC+oYAqvOIuN+MFLYBXVIqIMhUE9dDmRfNH7Oc56z2eqsz3/+8zd/4vdtPRMGOqA0leUioVyz3G1kh/AFZDfX5Tqjtlnej9rmotvI/XdPkts9ct5bMr7F+LznPW9DdPqPoE/5/hyLTzr30FaZEZ+0XBZm2++5556NXHIsk7Jk5aLrcJuxsepgJbst0BkoP7C+kA+rS+fSWXa1ciIJnbNO6kn8tKc9bfOJ65e85CWbNXg+5W49lyfyHXfcsTnWef3hfya8iwaZyc16mzu6/eoA28pwGeXaN1wmOWhf93/el5/+ZBTw2Mc+9saTn/zkzQjEMFQ/9XtQD9VIUqjfup/k9FVtay8tq7E0yhBWv9+1f+8JVrI7Dt3olFiH4Q+xbglROa/D7ArxybA1JNRZdUiEZ/2dCRAvWxsqf+VXfuXm+LnPfe5myYPhiY4r7WV0QHJTVH5CgRUwQ77iiLtiO7Fpm9rnottJX9NvyDUhkaXtwWuEwBrzQA7K53r9RRoBnEOS/HOsOovGnePn0xdnOQeEzeQErGQ3oSdgZn/QWXQqJGVd3K7oKdzTFPhJvKFhGAHFkaf1cpzGzlnQ6WlthowT+qKRglauyhC5hfaLt8Qc9zpgbq9tmNv0IiG/AhhuegBnjTmvn7mH+lB9eC4LooO/+Iu/2Cwy94oY69DD1mQcOYg1ojwQ/Jej7Up2M3QMVth8s+tgnqImESza3LUz6zyIC9p6i8FiXZ/SsUC0zivfhhA6KoJFdoI3Guqou2BZPsfLUL4zlLFywtwOpTt0nFRHbXaricD90C9A3spnttREAovMEBRBITjl009aWF5d9CdxgPXOqtMHLTfii+am6Ss/8juw+7wOY4+DDoN45qGAzmY4yTfCL5Kl1fBA57AfIUUYpU9JIjNflxCsepe2Tiy9IL5jJGe46+sTHMjKBeKUh3idr6MmS37JA+fn7VxH58Qr72B/GWYsj/cZ2qK2CvPDT/vW7rXVEsed34bj2nQJ8uSrLOIabnJ7mD11f93H7r244jlWbsGxeAjRxzk/8IEPbN6qQZr6lZf+Q/kcCkabfPhodyW7GTpKnaN9HUhHMXz1NRSWFuev83UKHaQArsE8LLQfvGPp+/6m/PlPdFZxoI4JOqPh87Of/ewbz3jGMzadUt78NeVl25O/fJPluFfIig+uu1bZwkx+ULmdW8YN5JTvvmNb/eoLoA2Pq+vNtsFx6bW7+wLyVx6+Y2THulO2+gwZ3Suo3K5Ly3Xi50teDzOq4CoxFLb0qbS2N1uXq4JRf8tOHjw6XMnuOLjhM0GAmVFkZ/igc0VgOhXSEjpuW+fRYRtKWEPXd/69Y1m8CMV+8H6mIfSznvWszRoqn8meh9LJh5SCjEiKQggI0vnCNsz5AnmsAeWOCI9Lu+LmcFK7uqbt3QPDTf2B/9g5wcOufiDUzyI5cM77zUYUrDsPQQ9P/Rn0Z3FP6h97iEesOljJboKOUuewdezG62T2DR9M9fcKmWt1sLmDdB566s5w3RPWhz0tAUBMc3pwHHlyRlvrZy2edXhLH17xQL7VgUWnrNb0zWkq22lQhgj0OIizLPuKs+Gk9pvvp75kwspbPUjKMbITpwfRcffWdf5ib0vYWj9Kjp/pzKMOOKD7ed/RdoOV7BaoY82Ybz4rydByngUrSNs5HVHHQxYRxtwRPWVNUjSkkAYZSWffk7hZtZ7eVsR7GptB640OSL78KwtZCNnQW3ml4Wt03vVdoLzK0z75QvUorxXnwy7tV7uDkYVhp3tqwfA21Aeh/gOGsD5PJeg7/H38deLqa8oRYZbfvmO03f99tLvBSnanYO5sYCLCEEKHa11ST1fEUFydxjnbLMMsqzqjJSg+g+1Ju7SgxOUntCVfpyWff2X+lNOyY9ZZldOQx2wb0jvP8hVlFrbtr7g1qP+4px52RhbergH3wXn9w1Zc/aQ+0XBWev+Cfec737lZ+iT9137t1z7yvTr9ShxyDgz3Hm03WMnuBOg8UOfpmJWE7AwpIrAIoA5TB5yJoX3npTMb64sTXsZm3YUISxxpHJNnq2Miy8oUnK980hTP1rH0ydgV5Qtz+lnGXL8VF4vuvcCq85D1Vg0/bvelftA9juCgFQKWmPDVeWOCLDIED04kN/fhA7uf6zB2F3TTZ8XWmXQOnc1sGH+HDlOHc71hg3TLzuO6YzLa8tmZqLDA08SFdHXkJZLHSutpLIAyVFZboXPtV5a2p6G0oePOVZ4VF4+5XZEW9wlrrAdspLa8B8t00JdNTEzw3ZLDuhNXX9M39Ke5j+w7Rh/96KjLp48ON1jJ7hh002fimYmFdcfvYShgiQgCENdWxwHxIwZbRKijRlLy4Fd517vetfHdmZntfPLAcR2RbARrdhXm+OB6ednX4ZVPfJYemT3JT4M8xSX/JJx2fcXZUHt2T7ktPFy96cB14vwcp/3uN/TQ9f9Xb0t4oJKTz08fAve3CS5yyJv7/B7j86w6WMlugZNu9PzkY115Z9asVuvedBRb18QjK8IIsx+u8xZ5WtH+wAMPbJ7YOq30Oiwycywu+bac0zpuvj/nZ4uS7EhQfnx3QjJc2wXVhQLNQ+IZ5AkrLgfdb33NhAJfrfZ2T+Z7qd/U32y5SHzk08ihv4ax6szisg7dy9KYvEhOfWffMfrpR452H8FKdgvoLMH+fKyDONYZdDZPyL4B1uyoDuhJGQGIO3ce779GTLY6nA7NurP2Tto6nPPyQzDkCUhH50deygMzAUkLpSOfY9tC1N7rFafroX3xK2/1jVQ7Flf9yVFGwblluAqoDcEWeQudU05xIo/aWBCn+wOOawtwz7XJXN/u+1lBTvmQ0UOGJWddnU82ue6avOpX9QFbwT1RZpabvmTEgOiU1YP5O77jOzYPyvqXNNwyyVHHyrHnWC27s2JW2vZtdQidhP/Dq2SRHeg4c+efFUAn67hrOqgnMLLz9ygdbrbUCuVLCWzLI8WFuYwgHZIzlK2Mc/xtKK16yMuWAlGeyu8YbJV1LmdhRsp0q6FsPQBs+UXnD6MqpzjzA0qdBO0Q8YG6d19grmtp53t/GsTrPpa+tLZkeUh5oHovu7jLAO4pGeolnmMjhT/+4z/e/A7UjDyrzru03f/Szvdmlrnn+NDR9hGsZHcO6Aw6lq2O6NNMrK2509R5d4EO6ld41kAhPWmX6euEgs56nFIVp47fOfEFaYVlWuco83yNdWFBMwVB7GYEWQwUkK+SxciqbXmLY75MW295iCutuIZhhk/i38rgQSRfDnnHrBvDOeThTRjlcqzM4tgXR+iDrRz7fF+2/KrIBCL5GeKfB+6V9u/+2fegUT4v6itf+boun2VeZCiP+4zQ9Sdkp8zagBxpxFnef1jWZV8x6nH/qN8DR4eP4Fr9SvGioCP2BNVp3vCGN9x4zWtes/GNGKZCHW8X6Jxk+sjAS1/60s1HPA1TG1pBnVM8PzT+xV/8xc1XZi1ZKT2IJw1rxPICv8jj6/Ef3F/91V/dvLmRrLmMFNuHRF/0ohdtljioG8vg7W9/+2aI3a8DWYiIz1DIFzTko84sI+SoLEjAxAv5rEkkya/JWrrV3U1dBWW3VQZtpRyVpWvKr+wCf5cHUITDOvZpJMs3+FfVrXYsvXTaLfm7QtriJ1O+CNcrgv7n62EC4hVnCfl2T927n/u5n7tx1113bY71qVe+8pUbOcrYgy9IB2QfJ39fMOr72lG3O44OH8FKdueATq1j1WlM7fvJsD/nWyiMBHQkTXta8+pY5FBCJOJ1MH9jt3gUkURiKZRO+ba3vW1Ddv5fiuxcq7MGaQ1bkJ23PV73utfd+JVf+ZVNWclZlosV9q3f+q2brySzVik+wqI0PlqgzogOcQldj9yAgiqLMkdsyoHopF2W8VZAmZQzAtJerDTuAo555WN9snzywYmn3l7n+63f+q3NJ5EQOsLTdogf7KuvAOp8HpR+bh8PO366H/qhH9p8zBWUS5Bv99B2hnvxyU9+cuOr+/Ef//GNa8RbN3fccceG8KSRn3rOaee8k7+vGHV86ajjLx0dPoIv/omBo/0VO6LOooPo4IZ6FMpaOV8ysY/AdlVu8XQuQw9pWU3W8FGulLQOaB9hWUpgyCt+52coX5+lQmR++m1I4zW1bSDDU58VyMqTNxmUzhDdsM8HHg3zxOM4d95wFUkL8mm/64Jj5EjmrQ4IzL1Qv16Ef+9737tZd6YN/d3fPfNmAevUvVR/9VJmbY04PMDc6yx38trW/rve76AfSddD0373EQH76MNTnvKUzT7oC9LIT16CY1C2yqE+/u7/jne8Y9P2fr7jqzn6A0hTum2oTnuMH73zzjv/36P9R3B8jVecCp1PAENGL92zelgTnrB13F3AwgAEZimK13uQH/QUTl4d/qQOK02duvh14LZdA4rD0kGe8ikOIC5KgzjEd73JCsfOIxZ1ENQfUQiOy/t2BPVCJgKLjjXsr/5vfvObN8NzhMB6Y/VyC7DopFFuFimiUZ/IhczaUztogyx9cH5XdD+lTTbYIiZuDb664i1lS9NWHOWyr57qhgD5KfVN6/Sgsi/hXGGfMdrh70cdP3p0+HlYye6c0ClSIh1M57Rgk9ObktdBzwIdEdnwq7HC+IxSIpg7fWTWcZg7c/GVkcJGqLOc4konL3KL55rz0s95gHjCLAu21Vv7pJC3GtVBnZSBm8GD5MEHH9wMaa1Hc46FxzLvPxy2/HbSz/egOgvLOrt2FpROuSI8MliXLGy+QlZ+8eZ7O8P17p8hLJ+iOppImj9aASfdp22y9xDvO9p+AVayOwd0KgqhYyICHce+WVn+rkhwV+hksyVIEb0zSxEpnfyO65wpQEG+zpHXcgrHkZ04pXUtueIUr7KXVtyZsNSVrDnecZivlfetRHnObVAbuVZwXN3sa3MPHtZ1vrjiFIoLZJA713cXVI7SsSb5D1ljrLLaeBvKG+y730jOv2CBHJ9x0i9hWbZtZVWWfcYo//uPdr8AK9mdA5Q+ckoBgHXnScpPZWhXxzmtA3U9OZSMU5yF1+r2rtlSCNYjZZN2DsVRRkqKLMUTfy5TcQRIuSM0mPddX5JuMjo3lwE6r41mxbwd0BYCsjNZUtuBc7kf7NsKyu8letvKrw3Csr7ngfySjdjcW/5RZNcMbFCOAsxtqhz8iT63zhfJ52iUYZKKdTjfpxnbzt1snW4zvmB9XVjJ7hxIITxJwXCIBcCZj+zMovFh6TSUSgizktnqsDqi+Do72TogsrNswKyhNOLUYS0NQawNl7smKJNteVobpqyc7nxvWTXBsbiIjpPeTKP9lKCyKtesmFD95nMzXC/97QbS549jNSMsxFcdPbi0v/asLq5pB2lAm85EB2R0znXxzwrp5ek+aCv3in/NWxPKJI/KZCu+vOx3HuTNqvujP/qjzSJivj6/R2xyA4rffblK9+ciMO6ZZQEr2V00dBLKD56crCZg1SE7C1RZEOKlVDDvQ50tkpqHnyYrLPugoDpqxESumU/kGnk5bz+loSRmHz3tyRTXJIN4ZBcv5XGOFenbenxVUNn2GeolqJMHBz+o+oK2iKzdQwuitStoMwQirjhAzkVB2+oz5LtX8nNfkZwHpv3izeh+K4u0lc9DiuvDzDGSRHYeiuSIQ85Flv+K4sOjnp/3pZMZK9mdAymQDtSTN9KgNN/wDd+w6bT258667LhBep19hnPeafRxT47zOioZSJZSkl/Hb1u5gIKzOMkWn+Nb509hoDQgvrwM3dSn8/sMbSGoCwvcAyCLHLKsPKQsrWH9grgIRHz39TLQwxKU0f3pfeslSfUADMotdK8tN7GcxtevyelzUAjV/U/WgePdR9utWMnuHNDp6njIDnQ8HZLicCzrsIYQnropi862rcMlT9pIyJaiWR9neIKIxIkUWWmsNfJLL58UQHrHyidQYk97vilpxJMGxO2cmUnWj3wqyz6jOtpqQ2G+Z84bOvJxWUOIZNTd5JBhPUu34elFk4V8Kp/7YvbVAmBk5bzQ/a3MUJrujzrx1VlA7OHGorM+zwOuMtdvDhmjrm872t2KlezOgcjEVmeEjnVElpOhSN+6O440xEVIttIKoQ6N6HRia6eKC4hulj2nhcpiGCsgR68f2VJyIZDRsNbSBXlRrqXMfYYHh2EsMqi9a0vtaDJAYG1pZz4+7gNpPMTc5+Pu43kgbyRaGTyILF2y5ETZtH/XYM678iuTeKxxPl7+RXK8fZMcceujh4xRz0+NzbHLTmAlu3NAJxIgXx2yaB+ReAPCUFbn4/g+DnXonuARGhksDgrHD+PJ7VyTBGS6XlnmDl16StpL7Pw4LBcWzGwlwJyv/KTpTYF9h7ZBdFwC3m1FYs7VjkL+utwCgvYwlM2qc38vmjS0t7K4lx6MhrB8vc6Da22Vdz4WlLEPSJiYcM/0Ox/5JNP9d6/VR185cLx1tMmJ5utKdhcAHUrHAyTD0c/y6kmdH2iGzqoTBvs6eR2dPAqmw/b1ClYGlLYOL09bx7NSSGv5CqJk0RgeWWgKpQfpsyQQo/iGcIcCQ1EPDBZyZFfdERiS469zz8CQD3EYyhbvsiB/DyBr4Qxjsyydn/uEvgDulWPXlNPrbPy67hkLFWFatgIIjyz3Vj0OfCh74hAWVrI7ByKYmZjahxTE62Mcxaw7ndf54tovno6rQ5I5A1mBYYovqlgZTwml15FZa5TDsfRL6NyUAFGa2fV05080lE2RlEsAx1kK3iiwfwhgqaqTJRnaPwLQBq1H85YBsgCEz9HvQSGu+yT+RZMFue4JovNg5GYIrrkfPciCc13z8NMn9A3xkJz+pk7FW5LmAeOtR9tjsZLdOaAT6UC2EJG1b2EookIsntYcxT2Z63DiF5ZDDLKRmA4sHWuE4lmGguxcp5ic2vKK8ECa0rFUDMWk5fujsCw7a/RSIGkFUA7nEaM0WZL7DFa2+nhgsG7dH22lntwO7lGfKtcO7puZTZYggmxiSPyZdC4C7pEyWFeHqPQTedS32i5Jynn32GwxAvdg0hd8r84wVnxxQB7t91A7NIz6fnTU8RNHh8diJbtzIJIKPT3BeUrTdX4yVgPrLlIpvo6dIs1wrhA4n83MUlzgYyLbEHlbJ57Te/obwkEfsawskaPyRLpmZPm4WDjAokmWuFd1OKSMkVLlRfK+dKJO0HnQdvyqrCoPBvdMnRGdBwuirK7zPT4Nc/+oP8xpnUNC2ps1ZwbWfQFkK6441cN+kxndaw8xJGcI6yGG5MjJqlNu90raZO1a/j3Em462J2IluwtAnXNGZMKSMpz1BQvDTvF0dIjkdPBZCe03LE3ZdG5Ka+GofctaKIjOHShCnVtHZwXa57MyLLN+DkmyNg1lXZuHZ8rjHAvor//6rzdWA+d+TnpQNrLbn8t9qyHv2hCUK4KwRVZmKT0ktMES2pBPlWUViSBF7Ywk54eW7a5ksewPy4eRa2QjWwSlDKy6yl3a2ln67pFr4pk1556Y/xpmkiNLzn2tLQqHitEmp/rrYCW7S4bFqvmEWA86uY7YUxfangSd3VDMwlFOacOrFgpLn4LVqVOwjv/8z/98oxziUAxDWZaFeALFaMjmOGVCeikaNPQSP0K+XVAGD4qgnM4pv/ZlBftclq2yqnsPIW4AVhXi1xbOI3b11c7zkhPpyJ7b4SRow+6JfQ8P5Qr2XTMpYpnI7KtrRr/7UP7cFbbqYeJEORGyMrqmDl4JVA9pyXevpDlkjLqeuuQkrGR3ydB5kZ1OzS/kKQwpxC4oHovOEgPWig5vaOylcYpLXk9znTzrESgMy87XMPj/Hve4x20c2fOL5uJApMnCQawIT77kI5CsDZCf81cFylJ5EDefm7ZC3JGNLQubVdz/Q9Rdvfkp54+iggeC4PqukAeZ8z3QprWt4MHHT+fVQta/NNqz+zC3c/ttWegeXixQsgzFPUw9/ILzM7RLbXBgOHXJSVjJ7hJR5zJcsSTA+icEMxPLLtBRxSXPEx1p2RrCGgYhPJ07RbefbE96+6wS68wE1uDTn/70zfAJUbomTUpPqQyBKb8PWsqLbHGycMRDGrcTyhChKJ99DxfWDuvXg8FkAyCsFJ61zcdl4Te/p/qKp64+xc4/arZb27hW+wu7onsRtK1zAtksMWTXxIhy1V+6H3NAhAiYHLPkfIrui3vvXrISxQNylvm7dpby7xH+r6PtqVjJ7hKhw1EWHY2vzCfSW4biWp1zFxSXxYLsWGqUm8KwGhvmgM6eFRCxgrVzrDVblt03fuM3boZxiICCLctEqSxrQBqWb7gubnEoz6yktxLlq37KjghSZguj1VMwHFXuriFDw0YPHxYRQuObfOc737n5ajESYclqW7KRzHks2PkewEw0Zk5Z+wi3tX21LcxkB7bk2br/lhOZnHDsAeqbdQgcapfShkMkutFmnx71fOPR4alYye4SoYPp8DovK8gSB07kZlBnZTgNlEEHtjWEMURDRhTXsBSZZuWUZx3esbIY/iAvfixKRkkEVgZQkiA+JTek+4M/+INNuhbZRta3E+okzEqtXEiPReqB0Lui4rH2xGVZ94BQb2SoPfwsyRDWcg5tN5OcdNrmLHWufKBcpUe28mVVe9CQXdm0uThznt2TZPDTuRcsUVadj06wTrv3QI5jMiqz/QOEISyf3U5Yye4SUWejNGDY6WluyIH8dF4dcxeQVaDQnuyUmWJ68Zvy8AeWZ8rlun1WA+VjFbBipOcroiyGc8hPWaRvK73hLMvu93//9zdLMhAmecmnhLvW4bJAsRsKIgPLMZQVcSlfbeAhw7eF4M3AIhl1e8tb3rL5RWJLbdQLSTZsJLv22AXiBvvSR3z8aq2rY40lc27DiEuZS+echw0SZ7Gqk/vG75hFCPKb78muZd5T/NbRdiesfxe7BdDhdFwd0JOdUrGYEIeOuUuHlFYQt/iUl0XHWjHxkEyKEMq3MlAewzQKwiLgMzKUMxOpXIi5MokPCI9caZEihY1cxJ2V+1ZBvkJQFn46RO6/uoajCEt7aw8PAkPXZz7zmRuyc8yS87Mdw9eWplSf2rl2J792Pw2RlfhkOVYGshGdv31xaTRZ5Xr3CMTT1tI6b+vYEhrlNWlk5vVZz3rWZiGxe1E8aLuUUXkOAaMuhrA/eOedd35uOv4UrJbdJUNHRiwpkTV3nuqtj5ufyieBsmWhgNlSCm0405DUWj778pk7dcpjSzH43/xlCzkgSjOCvmqLOKE8yJCGkhga+l8tBz6fWPW5nVAnJK+8iI0fU71Ya8hbGVlnym/29Zu/+Zs3RMOiNVHDWn3Pe96zacvqEuF0rM3JAKSxC6QtvW0yrW3kxmBdetCQHRF5yKhLcRtCu65+6sN9YYG4hxWyszhc/0HoxSu9bfcRlscHgDMNYWElu0uEDibU+VMaPjZDEI5qnVpHFSinbZAGnO/pHyi3oSj/DavLMHb+QjJSy8IASqGzKwO5rAQWDRKzuJbFY1bPTG2K1vDLPpj98wvCN7zhDZt0rlfGGfKRbk67xHHnAxkzuQcyna+M6qX+2gF5sdbmd3ql93D57u/+7s0PyPnLDP9ZSIavrGGoPOILy/I5XpblOIinXSIgw2VgEbMurXME90e82mluTwTmvoP6GpJ72JhMQZQml/QhaYP8Sm8795nKc0A40xAWVrK7RMwdD1IgFpSZwCypri87a9ZTimbruMC57mlPYS1nMKTheEdeFCQFkrbjZCM9FhDC4+eiQMiODOkDuZXLTCDr6e1vf/vmv6TypcgR0Cxfmrk+M/FVj/aVz/XqCMkA5+f6O0+RBemyOll1CDkgQlZUP5s2E86aRXKCtouIZsincoTl8UlYpldmZUW01vWxpl1XJ6htZvKr7cThRlBW1qg46oTAW0Q8Q5ow78PyeF8x2upToy47z8KG1Wd3yZg7mI6rs1JCwxJDUKv1EY9rxdXxdXZkl5IXdO5IAMGIw9HN99asqqUl5FJk8cVLvvgpFyUSWBGI18yushkmIVLkprzSBjK9hiWOdJa82MonS0Q+palOswzn5rpWtvlcyi5Ud/udVwcOe7PSv/M7v/MIebH4WLbcBCaCvv3bv31DdMjc4mL+PPFZxeqSPPIvEnOZTUYpE1eBsrhP6qwO2qx4tV9kB+4dAn/Tm960sV7d66c+9ambiSV1LD2QcU3wm6N93nC0vzNWsruF0BkFHRk5GJqwSgy7Uo46rq14M0k4np/+FAFZiUuBzMoahvL9IDy+NfGgvGclo+zKID5fH38SP5A8kHGEl/I5D87x+yFp5GI4zh81EzHZkZhzAjmVQwBlt6888znxbQXoOhmG8AjArOTv/u7v3rj77rs3RCc/Q0V1MMTjn0N2fHSsV1asYTiCVHZ5kGs7t/PNonoA2SYitK1htPWN2tq9q94w119ZpANDdEPz173udZs6c1fwPTYLK02y5nwPGaOeP37nnXc+/GWLM2Alu0uETrtU2IjD8BAhGFYhJvvbOmyKn1KQmb8KdHRpPfENkQzVWBEIiXIgM5aXII34QCbyIgupIUZWmkkOFh4Ckxcrjnwh600dyGEpWcpiv2vIRh1m5QWy5Cff+fyyzvZTdHKrq7S2ysoiNoy2Ns4aOX4s6RCusiO6b/u2b7vxnd/5nRtC8PEEhPjbv/3bm2G4ugB5yiVcJJRVechXF8NW1hiS4lPt2rKN2lee2jmS/r3f+71NXZ72tKdt/HXqWfzymWUdKkZdDWH/50F2u72oPGElu0tEymSrIwpNEOi4CMJyD59TYqFB1pM0whIpJhkUAigFsrOsgRVD6V1jMbLAWEJIA3mUt32EC4hRXGVjGbKMkJ6hbeWffzwjHRnkIklDZgExUjrDNsRpX5Ce9ai+8iczIrMvDqiHPFxTfm0hja0yIjXr4fgMKb/1dMqlPIaprJ5nPOMZG5IzCUSeISvrTzrEoSwRJyhPZbwodF/UTTsZTn//93//ZiZe2yiXepWn+tqvbSoPq45fVR2U3RrN5z73uZtXBD3QxAfx278G+D9Hfc88OQEr2d0C6IgzMenQKTLlZnmwkrLudF5xlnBtVlIQzzmWG7+dgPgMlShaFh6yITeiK23pEU++OPEMi63QZ0EgQHEMbcURt/QgDdLxTql6zP4+yl1dK3N1dF5w3DntJC/72sPDwFAfsZlt5bti1bGItZ16Gho++9nP3hCdGWmOe87817/+9Td+8zd/czMMVD7lJV+o7OXZ8UXBfSbbZA9L83u+53s25ZKPa+oN6u1c9W+r7u6biRf+SIRuxpx16CFUG9lKc43w0mHVnfqhzm1Yye4SoRPOAXRO0FEjAP6mLKM6Psxb8evcEUKypKEcnvaGSYayhqFIDwmyvgxnkRwZyIoMSkeGc5SPdckS5PgXh4XoHU6ER1Ep3FwOcSoDKw/JqQcrxFAza1F8+VUPW0F6JCwgR2QqOJbeVz28qsaKo/QID8mJww+mrl7BM7TzjqgyIlsv9BviIglEyUKKzORrv3KH5fHNIFmIuEXESNj9lndtIUD7tQ1oO/VVd5Mp7sPzn//8zbIV94Gc7kP5lfZQMep536jzjx4dnhkr2V0idMg6csez4gv2Kb1lHEjJ/pwG7EsX6uSlB2SBzBBAPjfKFuFRHlYSIlnKJ4NMhOm6eBbaIhWERwaL0fCWo518siOplE3+CJuFh6wiPUTbEBfBIkbnDEuteeNHQ2wsMFvnEFZLXAzlyJLOWyPyN8zmpEd2/IQsN59zQoqGraxl8ZWfdVl9ldV9mFH5LxIeHqw6VieSQsTqrhyuaavuXfejctjXH9TDomfHSO6FL3zhxsouTqgvzOcOFP95WHUfONo/Mx41Guri7/SKDerckZMO7ukOjgVxkMvP/MzPbJzoyCFiiyyhbYRpS2kE+4iKtfOiF71os4CW/4qlR6FMgPzGb/zGjbvuumuzAj9igzmvUF4Ui++LQ9wW4SEPBGdR8hvf+MaN8xxpkSed/LIYgRWCgPmtnvjEJ26c9eKwIrMCWZPaALmyBKV1vTKqB+IwtFYmRGsryEtZECILrjZHiqwq5IxoDWsRCNJ3H6Ayij/X/7wgh0zbrDo+tle+8pWbc+o2P1i0TfHBvnIgaST30z/90xvrjhwzua9+9as3bghxamf3f5ZxqBh19HrYfzfCg0enzozVsrtE6NR1QlsdNDjuHMWghIazLCqdWafWmVllMBNIW/EormtAmXR+66/4dXolraUh4hvmsbyUjRzxUxyQr/MCUkNGfTtNGkNkwUQI+SwqoSUwBSDXPiIz/KTALDVbr50hKOQrj6xOli1ZKXJtgbT4vhCcemorsgxVlU86ZI8QLbj13qgZ2R/4gR/YrG9TDsNB9bdPJpC/K7pn7S/vp/IC+cjW0JUvEVF7yDWMFRCdNAhau0qbbKTM34jo5OEh8ZKXvOSR+yk+GepMpraStvQHirtHvX/9aP9cWMnuCkAn1WEN7RAHBaAwKUZxnDsNFMDMpCEeKwphkW2fAjpmPbIsECWZBZCPPCmUIK00yUGclBdBI2LE1PIZMmaFq8zJll5QRvmzYGyrY3EjudKLz4+IBAx5kRvCzlJSHm8VIENWKCe+yQpDXLPCLDtDY0NkrgIyq2dl2wXSVCbYlra2s+bRy/4sYm3vXCDDsfTKr772tY06WQdoIsayHg8VdUJ42ly6ygHSd+6QMer3ijGE/cujw3NhJbsrAB0diejoiKhhYQpR596mXEsgJRZOM6mUQWABOE9hkBxiFReRzHLtl6d0IH5kx7IiG8HwhZmUoJzK7PpxSBbZ4pEZyS1ReVhfgrJIIz45CIwPjNPexMRznvOcjRVnIgC5IBpWkDzENzxGkD77hDSdJzPUzjeLZLCilUt5uBO0vWuCfCOn6uPYvnKZ2eavtPhZuT20kDc5kWJlL/2hY9T546ON/pejw3Pjc4+bFbcNFBkJcbpbGIz4YB7apEingQIY4llXxk/F+krZkJMX0TnM+3hlw2T5CHM+s2IhYlZRw02gaK5HSidBucS1jewEeVB2ASoH8NUhV75Cyu4VKW9E/PAP//CNl7/85ZtgePeCF7xgs2jXOjQEj9QjEGWUDyvStjKXh+1ZCGN5H6Sv/MnUrsqCjGtf6arvnHf7zisjNwYLlKWMNL1Djby1rzjarjLMaQ8Zo56/fLR7U1jJ7gqBtWI4xj81K89ZOzNF8R5lr0UBC47yI1JEZ2hEGVlJMCseyHPO1zUkx9pg5UFDYaQshIhrBllkHHcNyp8sM6yGoT5OgJz53l784hdviO4Hf/AHb9xxxx0bv5xZSu0mrXIpE3nyUVfnkQiLjtWkvEvM9TwrEGVkaeuhhZxMKuRjq+62c17K6J4EbWtG2ffqkBo5FhAjT5jj1pY3U/Z9wKifG/bah49uDivZXQFQbmREwQ1b+vNXloBOvY0kjgPlNqHAT2V4ya8GM5kgCRYTaw8okryKY7/QsUkUvjJbEJcfEKksyS45YZY1X5dvoTgUnZVrqcWP/diP3fjJn/zJGy972cs2w1XKr52ycJLJ8mEJbrMwtYcyI7zIsPxstxHgSajscx3IMumAmFjPPrk+t6242+6hsrkumJU2hOWX5CYwFFZfBAryIKewtFIPFG8c9XvgaP+msJLdFYGOjDAMY/sunXNwls6clWG4aUmGIS1lRgKukcnao0xZPiFlCo6RSnCMOFl4ziuvYaZ1eDPJzEpNXjIjqPncNkjPKiKb5am8JhlsBderJ5mz39ExQnMuOGb1ZeXCaWU4DtJUv9pHcM7w2bDTw8pwWlzXgjKLV1nBsaB8FkC3PtBDzxdSkKb4yxCQ5CFjtOH/frR701jJ7gpA502BWEr8PayDhkEUZu7gJwEBCciBU95Q1vAIKAbFz4fX0HYJZZmJwHFklvwUlzXFt9RwGKQVUsxZlmN5nlYf1+WhrIWObZNv2zEokzi1J2gLQ1j1FXeOb9v+aVjGtV89tIlZcNYYV0TWmHJUFts5DWhXRGdZjKU4XBDWJPJP5qtz/z2wylv7Fc7SN/YNo173jjq/++jwprGS3RWATkwBswKsY0N2fHdIZKkgJ6Ghr2BCwZDIkJa1QNlS9qWlk0LO+bQv//l6+4DsWIi28/kZy/OVL7nKY+sYbJEyC5JCuxbJQekh2dqu9nNOkBbJmTFuOY8QUSTjrJjTlb+yuW/8oSxScWaC6r44Fuyro33LjVh0gjqzDg1f53V14nXvSp+sA8Z/PtpeCLb3zhW3FHXcgDj4rPjUGmoWJ+XahhRcoBS2Fu2y7virgAUCiCGFT26ynbMvrmvisYrsS2coS3mBnyq/XenFSYZy2Lc9C+RZGYGs2iE4LmyDuJEd6w4q21z349IvUd5zXZLBx8qi435AzJW7NGB/ztO+cvGrelXOg0k7suzJyaqTnyCNdih0bHtoGG3z8VGvu48OLwQr2V0BpAQpEZLh8zGMQSQpho4dAUGdPSyVQBo+O7471l0EBeIkV6CcpRGUhdIWJ6VjjfRqF1haYcJg9v9lxUivvNJWrhnlG6k57rx05T/D8Rw6NxNCqD6sJeUOxdlWptMg/nwPyDdkbVEzv11tWd2rT/GD+lnvyFeH6BCzNYwtCK/8MJfTfsfiHCj+t1HHs80cnYKV7K4AdFhDSooBFIPT32tO/DesJ3C9ODo75RbXFubrFK6hKuvOglozqcGwVtyURfyZDFly0s7K6TrlnIeFEZoy2IcU0fXSy2uWdRKkVy4hWWFXGUGZWEiVDZKpzoVdIa62q+3J9ZaDoSei4nZQRvFsux8wl911BOyhwV/n3rjnJqjIqryR5HXCaKe/H/foQpabzFjJ7opAx0cwKQSC4/+x1sxTPkQaKdJMUKWdiQcMY71naZExRaXs0s5KHgHYtk9e+0F+ZMz+vhRylgHySNnPQijVY1kWWJbnNEhX2m046doSc97q7Jhly93Ax4rsELT27yESaS+hPVicLG++On47X5UxwWEIS0Ztdw3xmtG2D/tdLhAr2V0R6NwCBaIIOrpZTuvhOKstnF0qDUUVV5gVsfNAKQ2PWHZIz3ozpIoMyYssZ9muKUtEMSssefbn/FhO/IwRbAQyl+MsKN2cPpnLvE+D+qnvtofCeSE9eR5Qhu/cDawx+92LgnYM1QlsWcn+8O9DCCxCHzCw7AiBun6z5dxHjDp/ZrTb/3p0eKFYye6KQAfPQtLJIxdkRwFYDVkTMCv9HB8Q5ZLEWHWGs5Y2UH7K1Zc3wnGyC+B81zuHlM1E8ldBcUrX8VkQ+UcW5XVW1BYXZSWpixAJ860iKdZYmMvavjZXho65GFh1fhpkkoLPz8v+hrFka6+ZKK8RXj/a90IWES+xkt0VgM4dkaVEju1bfsJhbdsTH1hRkeMMMsRJjq1zrAjK1UcGWGImFvIHSkO5bGelTF7Hrs3XwTDbUI7PSfwlsTkn7ArlUFdlq46ln8uyK5b5R9bL86ehfJWPDJNH3tkVEL3rzm8rozaTl7T2+ei8v+ye5LJ4whOesLmvyTlL2Q4Fo86XYtXBSna3GTo2yyMFSUl0dESl0/s2HcvBuivHXU/pIHJz7NNc8lUAADLsSURBVHwg2zATfFGlz5Q7x7GO8KD0YL+8kx8oanFTRuXymhSFr9zCXCfpdgWFVz5hmf9ZUR1mOZX7PFAX7atsrDA/0fEggmW72JYv0kbgzjUp4ZPzrDq+OnLIY/FJczNl3FeMtvVq2L1HhxeOm+tJKy4EFAiymCiTbYrCcmI9GOoYMlIEJBZJwnI7K3fkZ5GxZSi+EEyGIRhF5WuCWUZBvFnWNrASlQsBRHQ3g23EWNnOSgKR87JMybE9i0zlIFN9TUrwpzaBVB4zWbXNQjUpwaXgF5CWm3hQeL3MvRXHPYXavHpfB4y2uvNo91Kwkt1tBmWIjHR2gTJZuOuazk4hzMpabOqdVucpReToGNHMQyDHQTx5WFjsqxo+gikNyy6LbIZr5R1ZBOUjfz7veDnkLF5W0FmgbmZ8DbflA+VV2XZFD4W5DhGI8gm7yitv6bWZL5u0iJhPTp2TDfIs7+phsshHOX3ZxD32wPENvqxDa/Yqjxnvedb7kDHa7VKtOljJ7goAIcwKF3nM5ygF310WlDgzUmqgWJRPHAqYc1w+lM1XcH1dGHGS6WVzCptCzgRAee2XJ+UzDKPAM4G41o9tpCGr63M9dgFZ8psnbYDcZM75z+Uob3kKFkCzoHxRBMgubXGkcT7Y754IEXfXWMLecOFjY9VFyuJqH/tkFr+tc8rjnWXDWO3FqvOpLdZx8chwz5TBfbkOGG13qVYdrGR3BUBJZqRg7YMnPgUz3OmtCkiZUl4KksKHFM81wyjWnaUoFInFaDaR9ZhMskoDnQdk2T8nIleguMpllleZ5jRnRfXYJke5KlvbJdkF+8pp+G6bzDkOLI/Lc3kekHDvLnvxP2u6NHOZbed9/jh+Uz9FtzCbr461Tt5s/SZDH1DmQ8dov0u36mAluz2BTm+iwtcwWHkUovPgOGXuWqSVwrEWkJWZWUsekFb/q6B4WRFZJrMs58hDGhSVdTeTAWvHbCzCI6eywBxvF4iPSOdhrDoUwrxfHnMcMtQZlMf5ZVk6ntPbj0DtV3f1YVmzxB7/+Mc/MpNdfcXNAq4M0rVv2Y9vDHIjiK/dLSnSZiC9QF4PO8eHjFE/6+rO/S/Ys2Aluz0CRTPssYiVBRUoBAVLKWd0TbCPAJCdj0RaZEyxyKN0lFe8QEkpnW0KK4/eNY0cgZIrHwu0vATlibB2ReVs+A1zubZBmlBZlZGfkkVFTmUK87GtdHPZl1Bfi7u9A+s+sGYjQWkj1pAc1/ggEZ0vSHtPuYkJLgRDWPHm+oI2EA4cd432ue9o/1Kxkt2egFJRCJMKLVOgbCmY63MIKXAKCRTKUMrvDCkeiwzhUcB5ODUroH3El8XhHOskkM1pT3Fdo6TSCI7LexdIsyS7QI7r7YfleftImY8M4ZFH1tw2ITm2ri/lO9Z+rFfvKiM7D5tlnpU1Gc7VRsrhtTATE0iY64Blx29Kdvdtzp+8Zf0PCaOemPynHj66fKxktyegOJQCGXGMG0b5bhpQKNdgVhawPyu5eOJTOD92se6ONWZRa688uS6/WZnJsE8OEkEgtpEakuOsR3jyKH3IQtwV8ougYE67lL1NrjJZw2bIbei9DeJUvyXIrE3BPmLiYxO0UUSmTVx3b+b2r5xI2wysj3Na9kOOt2J6YIkvngkZ1mPp54fLgeKu0W73H+1fOlay2xOkfIIlD6wL/jbntylsiuYaBUwJUyyBVYfskIqJCjIN0yhx8eUnLkSaFiXzPxkOS+s6smMZIs4lKoPtLtgWvzKE6jDvi18a6ZEcH2XWr7qAuPbn+LO8MB+rnyGn1/dY15HwLINM+c6yXPNjbt+r09ba1kPFw8XDQTxtOKfrwYLoItRDw6jfLbXqYCW7PQJFoFDNzDb0pChCSNFgVkawX1zWmSUQlqGw6Cgghc4fKJ78WBuzTBYTC8XQLFBMMlgn0s15QuRwVpRv8pZyIRKboQzITijviGOOv00ezPVVf+sRDTst7nZNOluyitvxLF/+Xgnjq/MRBuvyrKszyaHNyFm2V9YyzOU4MPzSaKdbZtXBSnZ7BB2/SQHKx0LIupuVYpsCF0dIwSgVsvP5J8RneNYnpWZ5veYUWRgCs1b6u36IFGdFTfFnebtiTh+21W0b1M/EhJBlF8hdlmeWW77FMTTnq9M22rvv2UFxpBfm8iJZ7Wqdn6U+4pLB56qNIznnk7Mkvnn/UDDq5Ht1//Ho8JZhJbs9Q9aA5QqsA5aCWVTKl8KAOCmK85RQnDmeraGsIRZLLQK1tIUvCShsw6oIwDErxXA2qwmUbbYCHaf89jt/GsSbQ6g+uwBpIDmWFVLvHMxyyK+MtVnnqq9ZZhZvb0sYGhe/rQfA3Bb2LQ7WTixnP79mMbPI+er496STh/3uq3TLe3mA+NFRvwv/Xt1pWMluTzArFgVCRt7LtHwhS6w4KWlwTNHzDVFYCiV+L6VznttHduSaoQVyTESQ0fCKDCRCTudYf4bUSKFv7yEA18mYy7MLKD25pZOn/ZOIQJzaAMhgWYmPTCIj2/ahfekRz1x2/jkE9dSnPnXzZRcElusAmdoqk3TykX9BG3kP1ppG8qxl5G+1XhKkmyG9Ns2S7twhYbTLR0edXnN0eEuxkt0egQLp/HxjtkjOsAhBOc6SEm8GhQyuOZ4D35s1d2YMWR8U0ruakWT5BiTAumHZUf4ITbkoMgux19oiVcSwLNfNAEFFNsmd922VC8k4fxrUFSqn+th6qPDTWYdoOFsbF2qXtqUVfMaJ1cyqc69MABkOF+86YrTLK0a4LYsHV7LbE1AOSit4+gMLwCRFC1xTxBQvpFidRwKzUrLo+JSsA4N5DVgQP/mIhtXCwkwOIDdWD6IrXkRTGc6L49JXB4iAQN6IGNlFikuUVihd9dS2tpEUAkfcszVmv3RLsIY9PHzdxKw1i9cn1z1E5KFM1w2j3nePtn7H0eEtx0p2e4IUGlFByuK9Sg5vfraGUimvUDroWsRRPITAr2S4RTEN1yyxoKCUHpAF5Rek5/i3hk3aQPn5EhGv8iGc8jqOFM4L8pRlrt9MPsrF+kQ6s3VX/DmdMlZOcM0Dxbf+vIts4qbv/sHcflB6eQvukXdgvYPcWyp95JP1Oz8ErgtG+3x6bG7Ja2HHYSW7PQHFoswpGgUWEAvrjvUxr3ETP3Kyv1RQoHSBdedbdz7djqj4qVh3Fi5TYOlnBUV2viSCHFlQZMmLr49lN1tA8oyELgpkznWBjpXFENu7v8rZA2KZZt5Xv461q/IbulqOw28Xlu1gP/IqvbyzlBEuOR4erN5w0e2xB/jZUedbutRkiZXs9giUifUGthEYP9lTnvKUjXXHiqB8EdlMOksggRTXvmGXT4X7dDtZ3tIwA8lXJW8kGHEgBL4ohGdIS468EQNHvDRBOUt3Gagd5rogYWVDdqF4QZ0iKNcQkPYiB3GzxKyJ64X/MBPbkujAgmvLeRAeS86DyIOjeyOPk+7LoWG07QOjfS707/7nwUp2ewqKQ8EQEGVkOZioYD1QJMrrWgQQpBHEsRXPlqJbP2boZREsJSWzhcuuk5U8ZIBIBGURQLoc+ZcJ5VaWtpC1hFAQsGE2qzNU922oDdpyD5iVtkyk9oTaa0ZpgIXshX9WsnWIiB9hakf3SVmPK8MB41Wjzp862r9tWMlujzArNlAa5ygjB7q/U/ExNZxNQZdYnqeoyIpsVp2lKBYNIzlWCesuSwSJ2Rf4w5Bd8ipLvsNg/6LJj8w5zFCP3otF+GGOV5k7ZxsRsWpN+rDGeuE/zPvguHPaw7pFvk9bfj6z5eR43UzbRIpLOYeK0c7vHnW+6+jwtmIluz3DTFQUJuWhlMiOdWeSYFam4kDpl6RZHARhbRjCMxzks2ooG4lJaxjLckGKDRWdQ2qsO4RrX3x5zuW+KMx1nMGa4ytTl4bPcx2Dc8lQvob+JmgM4VljII46V4dlXVx3TjsYwrLq5E+Oh4/lJvIWymdZlkPEqOunR9u89OjwtuPwW/yAQKlmJUmBgNVg9rRXmppFlUYAiiaknFB6Cug8pTYM41y3/o5z3VKUZJZOPNetJaPk0mdFmaRgFZo8Ke+I5LxIzhJzfSJwBIdsLCjuXJjlSFP6gNT56gzh1WO2DKs7zHKlVz9+Qu3GDQDecNF2HkRzfPuzrAPGT422uSXfqtsFK9ntGbaRXUoL/EwUjHUFEQEUr+FU++Jkldn3LqcX1y1HEcfniFgoyIuisvD4n5CcgBDIkd6+tWkCckzJ53JfFMieSTpCVRY+uyzO2qDrjpdplF0ZPTBYs3x1gDiLD7biOk9m94A1qb3uvvvuzUMA2SNNw2Fxta+8pK2dDhmjbbwp8Z+ODq8EVrI7IFA+M7N8RJaO9CFNyi+EFBSkEYDyt2+mlYVnqMqHhURbWEtRIwqKbGLDPgJEiGZkWYIRHkgXYZwHlWsJ5YBICJwTHM95khFJFTovPhI35OwT9eqk/MtyO26CSDtKi+C0l2E9Xx1fpzYznBdH21S+0h8qRnvyHbx41PPypuDPgZXsDgiUzro4QzCEZ71blkmg2J0TUniQPvA9+aruX/3VX22Gc34w06fb53hmHxEiwgOKjey8KSAdBUd00sx5XTSqD5icUC5kJV/nlavrM0oneKdXPQ0/kRxrbX5IzOntVx91918Jr4YZyqq/D6yysKVXjmDfw2KWdYDw+aYPHe1fGaxkdwBIWVMgVhXfnde9KOSSZGbiaYsM7KfcyMLHJv32z3DQJAVrEZmm6OLy2SFGw8bAmpF3w15xZ4K8SCj3DASlPCxTfruIpbYB+8peWltl1WYIqi9Az7Ln9Mu289qcob+3JTwMkKUhLPIEaSM8aQqHiFGvj4/63tY3JY7DSnYHCLOxfGz8TznHKRfljcyOU7iIgHIakvl0u5lZBIYI+jwRHxR53lJAeJZdAKsR5CteeW/L62ahrJFQ8r294HNVln4g4Dnf9g0hawfls88aM5ttGKvc4jbUjKiXeTnWDpbrWJ9oi+AMX83EgrTaqXaQlzCX68DwstEut31N3TasZHdgQFKGjqw71gV/G+VK6eyntIHipXxzPMTBYvEyO6VuzRiflHzENePJsmkYmwWT/05ZyF7meREgU1ln4jCE9eYE6y7inSGNukFlRcweDl7UZ9VJ51rxIqptMIRn0XlbArkavmsjExRAjjJC7UDucfL2GaNOrx91fdPR4ZXDSnZ7hNMUhCJFKvx1lM66u2ZmKR4ZKZ+4FHlW5vkYgbFWPvjBD26sN8SZ7664LDpD3mY+IwiTI0iRRTgTzEWDbGWt3gjHZIE1dtsgrhARst5M6rSuTrkNfZstLf6M2k9eXrHjq+Ozawa2H+l4QFSu2pqs2viQMOr14Kjjy44OryRWsjsQpFQpIqU1nHrSk560GZpRvpQ8xbMVlsqMFF23ZbWxWlgvlBchWJqBIKRFiOL0uadmHOVvggLZpeAXCTIrd/UA5GuSAAEv6xWqn7ZiybFYWXURc20IHdvO9UCGTeJYRKwdTAz5iXm+UtAe2hzZkyN9eR8SRvuYfX3w6PBKYiW7PcNxCgwUEiiXeN7v7L1MVlbXKdpSjmuGnkslpNSsFn47JMInhRz4pMRFgIhFmN9D5fdCHi09uWiy2wZ1UgbD7yzNbags6qs+JhRYwBERgtIe1ce+QH6BfP5KkzhmrLUFsos0xUFw5InruHbv2qFg1OeXRvu88ejwymIluz1CSncaKFXxDKkEZOe8kKJRuhmRJJQXK4iy8tv5dLs4hmq+8ZZfCgmycmwBARo6G0pHdjeLZb07Vl77tsppBrbJEnWFyC2rszpqB2vqDM2VtbVzgmszIZXPnJcvmxjiG872e8tcBrW1+PNavaXcfcdoi/tG3V51dHilsZLdASKlBCRnVpYF0ywjAgP7Qvsz2c0gy0SFF9w55E1++GAouQiCf8zsp2vJNCPcMPaiCG+J8iogOVZdZFcbuBYiQLDomUUniJtFBwgpcgyuCcjt/vvv35Adq85Q2FsmluZErMUVZrKzncuwzxjt+plRnxeMcCVnX5dYye4AgbQQGnKjXCw7QzXkQ/FzvrtWWCICcY3SIxFvCFBu/j+TH3yC/FP8dSYybCk75TbDifBYTDOJnBczYUHHtvIkX72VU+gaZEm5Lp7zfIosVFbd8vPzMJd33peXJTn33HPPZnJCXcngGyWn5SrXBP4Sdu/R/pXHSnYHCAqb9QZ8diyx3oBoeDXD8fIcOIc0ESTrjjMembBivPdpGGi5hy+lWMhreBcM6QT5RSIXBeUiN9mO1dlSGAGQXPUSAFmJz6rjY+tFfdddiziLD50Hfjw+zPe+970bgs+q46vrI6fXAaMN3zHa/mePDvcCK9kdIOYhGCU1lGSJUWzWnesUfhlgm7IiFLCkwzILC43JMPzrX6r8dda3zbOgrCfW3WUNY2EmJkRrSK0MM1h0Aiib+KxdEy0WE4cIDcSThv+xNK6Tb7LGMNZ5bYA0WbDXBaPeZl3vePhof7CS3QEispstkj7VxHdHSbdh23nnKDx5rDuzj3x3lL5XyAzfWDx+MoP0kmMCw9o8fkNlukjIYyYn4DM0UWKSApBVZVH+SBcBIyiTCqy64gmRp32Won1lR/jIlAWL8M3EenCQw3cJyiP+oWPU8cWjPT5xdLg3WMnuwEDhUlr7DfMouOGsFf6GpSchhbWVPh8fsO68L2sIZ4jK70XZ5WV4Z/FxVpShovyQXtbhZYBskwbIVv4tGakdoLogPWXib7Q0B8QToPhgH9F1Tt2tOfRqmDp6gJiVNpRdEu+hYrTTXiwz2YaV7A4QKW8Knv/OLCrrztCtZRZLzOfsCxQ5GUjFd9sovQkJw8H8XsiG385sqPwNn+WFaC+aDCpb+yxKkycIaVteWW+sUBMKiF+ZQRsla4bzAvBLsmp9nFMd1avv3rEYtU9xDxWj/e4d7fSKo8O9w0p2B4YUjsI3dJwV3WtRhm9mVBueHQdpyEEE7RvSUnbry8zOGhab/ECkJi4MJQ33kCL5nPbyiiwvGhEbkmNZGl4rqzJX7rbqatht5tTwOr+m88WfIU0wbOWrRPKA4Puj24w5zSFh1MvrYN8+wsMvQe8hVrI7QCCWeegJjk0YGHZxqpuVpey7kN2SFM12mpU1nDUkJs8raeQZQiJEr09Jz+o5bdh8XihbQ2ZWJn9dn2KXd8Qjf+VHul74N4vcgmiI5GayKy0gbrKRu/WEvXdsKKxNtW3xtf2c9hAw6qORv2+0z8cfPrOfWMnuwBA55Yx3HOFQStee9axnbZTeMHMGQojUbMWFFBgZOIdgWFHvfOc7N2vNvCdr+YVXyAxxrUOTn/jIwPIUXzkm07lIxVbZOg7yOokwupYs5ZEnolPW5LXmTb0NWdXZ63PKW90gec6VNxmdNyz3mXoTM2Qhumc+85kbq9WxPCP0ZV0OAaNOPzXu3VuPDvcWK9kdICjcrHTtIxtKb8jJKplfbWKVUe4IaUZKb5vVhABMUvzJn/zJxoozNDYzSfktQcniYkGaqGi93VJ+ss8CaeYyteQE2bEsu4aEQJn5DZWRr46FVxlcU2blte+8oJzIj6+ORedVOUNlw1Zkh9jze87EWfpDwWjLt476/MTR4V5jJbsDwzZFS/kpJUWn+Hx3nOwNZYXiAcUXZrheHNdYUyweH8tEoIaHLDUzoggQEIIho2UaSx8ZWZEinJUkkoHk5GlL3lKOfJUPGZtBnckpVK85rX0Ex6Ljq0OeZp9NTBjKSqMuPSi25b3PGHW6f9TnBUeHe4+V7A4MlG1WOEqImGZlZmWZVGDlUFrnut6QFdrCUi6ZJiOsOfPrQMM4zn/ExsfVmxTOm8RANohPOnIinAh1LsOukEZ6hGQmuMXE8kRCQR0NYZGd8pUnVBahMlQOvkfDdYRuUsZDgs8T4SH1LMc5nf1DwKjLp0ZdvmuEh19HOQCsZHfgoICUOwUGRGAYxhKz5syxoRxQYMczWSyRQrPeLPcwlOXAt3jYZAWyQTyGuoax/HXysV85Ihc4Ka9tkI4cwbAVEZk4kB+5LC3bSK1hu0kUUNeZZMVVhtpKG7DS1MEkjPo57/1iQ+F5cgNcE7JcDwGjXXxefW/ee90FK9kdGCKBMCvyfJ5iIjsk0KtOkQ6yOklxEYQ45Fnf5sOe3pt13vCYPARkhhTBGS6z7liU4kQ0Qb7OnxXkIFxWHT9hi4kRVeStHhY9s8YMpRtqCuIUD5Cc89KIR65ZZ75JkzmsuvnLJuIpu+PS2p/beR8xyv8Loy6vPTo8GKxkd+CggAhPsB8os9e9ONttKW5K7FpDtAhwBmUurm2fJjdJwILjF+RDQ3aAKBCgNw2QJNmlh7OSnfyrFznyMZFQuZQfxDGhgOhYdyDvJhbEdRw5RV6ARL0aZogunhll79JqK2lqn9KWbq7XPmLUx4TE3i4cPgkr2R0gKGBKeBwoq5lZCuyjk/NnjpAFpUUIArQNs1Kz4nyenIWHJPi2kFsEgOC8moUwemthJpnzoPKQY/g6k4+yIS7kaqkJ67Whp/OlRXqOK0vn1Z+vjlXHukOU5BiiK796VTewj3hnGfuIUX5vSPDTfW7W6ICwkt2BgbIJKb1tsN/5LD2TFBSZXw2yesRrC8ldwrmsIDOWiM+w1RsGlpwgEoRiFhThsfpgJstdMOdtn9yGofJf1lM9DJ2t/+uFf8gaRGjkOIbKQy6rlJ/Oq2H2+fr8ZlEdoDYygSE+snNsGG0r7BtGmz0wyv3MEfbiQ5znwUp2B4gUjtLPJAAdIyDgx2KxGJ5RfFZYlgsZMykld97PwjEzy7Lj30IySLSZT3JZR0jjvB+4rC6Vn1wkZxLB7G9D16AeFg+zXBF59ZUeQQlkVI/SsxItpfGyP8Iz60oG8l76NrOAIbm1zz5hlB3BPX2U/YGHzxwmVrI7UFA6JJNignMR2QykZKjHv8U6obQwEx3Fdj7C6ZotIkE4yM4bFPIVRz6u2UcaDSkR7IzkziiPzndcQJjOmZgwSTJPNIA3Nyw1MXTOmgRptAMyzKpzXHplYZ16D9b7sP4W9vSnP31jrS4hD3JAXVmPZO0TRntg+e8a5f/ow2cOFyvZXVNQ6iwsrz2xXpBRP+aBXRWXLGToO3KGspajRB4RLJiokJcZ2uD6tnyQUgGUFTkJxUd6SNbi5mZiXZNPX1Jmjc3yI+D5nH2EaG2gJSwWEZuYQHAsXpMuyLqyHBheOtpk718F2wUr2V1TIIrAImFxPfnJT9741RACxZ4JYYlZ8ds3pEQUhoAt8A0IEZEiEASUVTWj/GxPyhvIY9EZcgrIVrmRomG0+rDseiVuG5SbHFtpfbXF0NWPdBAoH53PQZGnvHObHQJGvf/TqPdrjg4PHivZXVNQboTCArPlS0MQFNzQDAFEYsehONKTx7ryuXLvkZrNzNoSB1Gw6pCpYWxWZTKEkLyZ8GaicZ5Fh+Qse5m/YWdoacE0H1skVf6zjM6BvABBG772UyHr88ghszIdCkb9Xz/q86NHh9cCK9ldU8yKS/GRj0kEw1lLNmAmh5NAVpaa9W59982kBbCekAUCaYHx7Efblk8ypVO+JhDAOUTKX4eY7IsvHkI1hLUAeJ6UEGYsic7MqmUmym04i/RN3PD5lVa+h4BRn/eNunzf0eG1wUp21xQUl8JT9ojC+jhr7uav+O4K6clEMJahsO4QUWvgkKl8kB1SbWYTlGMmI8dkRXadm+OwSJEpwnM+S9Fki0XEviAs32RVT6isjm0ds+oMv1mmZCFLQ1ikLC+yDgGjrojOEpODXEt3Elayu8aYicCWYhvK+qoHp3wE4tpJQARZXobA3qSwINfsbNZdlh+rjtVkDd4SM5nZ71j+M/EBC9L7uGZM5Y2Q5M0SQ9a9mkaGbUQXqjNYwmIW2deX+QGVDWGycqVH4Mv0+4hRlw+NOh/0WrqTsJLdNQUlnhUe7POp9bbA/HHPOd5JyALrL1zW3UUUrhkim+GUT8s2toEM8QWILB0btvIJ8tchJ3Fdt44PUXthH5yb65jMjpF0M7Dvf//7H/nyMpJj1SE9RDcPh/cVo+z3jXr7rPq1JDpYye4aAxFQeP4qJMBCQhCGgC232BURCFmAhAwJWV4sROcjJUNNM7OIJRKTPhkQMUV2EaaJCd+tQ1CCMiMjkwjelLDcxHpB52d5IQsU7JNnXZ0ZWGUlx6QEyw4OiOiePMJBLxo+DSvZXWPkh1paeGZLWTeWbnD4U3TX53iRD7JyrutkRmAsLxaTn0rPFpXhsrcbDGkjEWmTCeKS1fXKSrbZV7K9ygWuIWgWKZIG6ZHZTFL2K6N9wXITa+q82+uYRYcwWaBzvOq4bxhl/8Qo97UnOljJ7hoDAVF+1gtFptRg+Mp3573S3pl1TdwUvu18rvSRHZ8ai8lwtiUu8mQ9maSYyS4ZYD8SjQAjHulZdCY/EJXrLEQTCr7ggqjFlT7ZtgJ56tp5ZEiWyRTEieB8oorPj9ysQOnm8u0LRj2973rwr4HtipXsrilS/MgEAWQJIQ9DQevMzJ7Obw+k9B03zCx9EM81hGSYaOgpjvzM+iIWciuHuEgqOD8Pc8F1Ex78gYacfHdkIk5lRcws0dI0A0y2UNkjd2UyA+uFfwSMMMnJV1n7lG6fMNoF0bHo7js6de2xkt01BgKItGxnsrE0xKfMWUsWHEcatkLppEEGzgXxAovJrCxLLPlmSsm0RWjCnH4uS0RTvvnYyLWsBWFaV8dfNy8inuvCqpyJOFi20nITfkSWLMJDmDATbYS5Dxj1X4luC1ayu6ZIeVNgpMKSmUkCeXzd133dxh+W9SWIG9kt4RpisQWWHbLjE7No1zUWF+sJwVjPR+ZMbkimc3N5nDPxQY7lLdBHDMzw9s6tsiG4QF5kmlx+P7OvSBjZmsG1xpAlqwziFR+Oq+9Vw0p0x2Mlu2sKCo0AbMF+FhbFRgisOzOTLLwWATuf4pcWIUQKkQq4bhbWMhG+O8PPZmtZdYafyIpM6bLKEKtt+QTEaT0cSwzZITf+NRMpJjyQ6LJsQC6Z4Lq8LInhq/PKmWUwJiXIIhNRRpbkqJvtLPMqYtRtJboTsJLdNQXFpfSzAjsWIgzkx9IxtJuXokRsyQjzPnSMpAwX/X/Vl1EAeVpcjGjImWUdJx/BfexjH3vkrQl+P1ZdZCyu89JFbmQlI6JmXZLjtTaWondpzeTyJRZPALLm8lxVjHpZXvJVI6xEdww+v3euuFZIeSlzBBciCITHb8fCy3dXuogFbF2LGJLXObOehrOsPGRjGMuyQ3YsstliZFXZZ5ElXxqzu5aceHsC8SJL5UrGXDbbuV72yZUPOd7wYNUpB7IUqnN1Ccm4qhjlW9fR7YCV7FZsiACZLJXaecECW8M8fjHO+3lIGOwXYCYbxGEygd+uZR5IlCUl2BdPGUJkkzwWIaJjkZmFRZSGr8q2fI+3NPJXDnAO0SFKS2EMq5XJekITE6zEyos4q+NVxyivV8BWotsBK9ldU1BsQAYsqNmKCsgBAVmWwYGPYPjakME2RDJdd0xuEwcmBAxnWVbydw3RkQ/yFxCd84CQEJ0ZWIt/EZ5XvAyvWZyWiiCmiKpAhvOzhQbIDukqi3KalDCEFbePFkgj5LerXlcNo1xe6l/X0e2IleyuKWYSiGCCfeeQUX46xPKkJz1ps/6uSQYQR3yEEIEiyPaRhxftAXn4hJJ1bQiMpYhEDY/nrxdL2090kCt5hsD+zE+e+MojrfxD9RDEqwzkiMciRHTvec97NktYvEvrHWBWnTRIN3mOs+4aIl8lHBHdtX2p/zxYyW7FsYjwkIbhqyEj39b86faZVAJyCTMJIjtD2CYZEJzJAUtcEIq4EZM0AmL11WCWmNlc8UyWmDk1AxsZK4cAkZ4tebYIU56G0SxEefP5+UpKVqR8xQ3tz+euAkad7h5lYtGtRHcGrGS34lik5JEIcnjMYx6zWXeHIBCKawhlV7DorG1DOKwrxMXCaygLSCcLy1sO4vpcurcn+PiQroXElq1kfVWOyqLsM0kZ+pKD7MiUp5lchLlPGPXzKXX/dn3YXF6xM1ayW3EiIgwkwk/mRXlkYxZzaQntAgTH72Y4ydJi1SGeXtECFh0SE3xUE0mx7AxtkaPJEkPY+WvHWXJzeSM+YB1aakKOdGT4HJSZ3H3AqMtnRvBznGv1KfWLxEp2K04E8kA6OeuX/3c4K+GRY2Gwr6HwwSEz5JOFBqy0/GTWwYlvUsPQk4+Nv07+AamxNLMGHSNMQ1dlIwPRmYVl1bFMn/CEJ2yGwvK56hj1MVz9ltEev/TwmRXnwUp2K04E4kAYhoHIwwcte2Eewbh2FrIDFhprrV8Wkp3vLSA6i5H56QSTC4bR8s7PhtAQ4zL/jpUdrO275557NtYkQkSYhsEmP8RpAuUqYpTPWxFPHO1xLX53eJlYyW7FsUAE+esQiH1kYdhpjZtZUeeRzi5gRTXrishYWwjPgmMysrIQHQI03DVzy8dnLR2iM3xFUiFCAzIqCxnKaoLDhIhFxL6UYjbZMNyQXH7Kf1Wtu1G3j47yeSvi3qNTK24CK9mtOBHIAEwgtG9igL8LaczEcxpmS4w1hYTe9a53bYaXXsyPWBEYYnIe2f3d3/3dZvjMX8hnFzmRU5lA+sjOeUNm79EiVf5B37pTbsNg+6Vt+HuVMNrgraN8jx9hXUN3QVjJbsWxQAYspKwu+wjFkBPRse4Ma3clC2nz/SG0fGkmDcy0ykee4iEnC5ANc51n0Zk9ZZHx72XRtV1CGpMhyJIcC4atq3viE5/4ef/XEC+SvSoYdXrNaIdvGWFdWnKBWMluxangq4tUEAPSM0HgG3KWbswLgk8CIkOMBfBGg+Uo5Loe2fUpJ4RlCIvs+Antyx+WROd815AqGfx0LEhkjaARprKLh+jUTbgKGPXhPLxjlO3Fox2uRqEOCCvZrTgRyMdkQNYPkkIyziMf75b6QnDkZesaIJTOOycdOcgleTNcz7pjvSXH8hCLmZEUEovkikeWc/KKxPgEe5fWshOvun3TN33TZiaWH6+8xF9OjtwOjPJ8fNTHsPW1R6dWXDBWsluxExAJYonMkAQS4v9i3c2kVhyYiWkXlB4hISOvclkigqyQ0kyCWWb8f+JnoTnPqrO0xTCYX5FVh+i8CaLsVwmjjfjn1omIS8ZKditOxJKssogc95Vgw1n7SMT1mYw6Ts5pEDefHHmsRwuA+duQoJAs1x0jwWZWQb4mOMzA8v2Z1PAjHUtXQLrqcAWI785RDv65vz86XnFJWMluxbFAKkgB5m3DUERjzVtvVbCatg1PkcquZAfl5YOcTYSwHpPhukCugBwjWuvxfCHFhwP+9E//dEOCFkEL5IkjrnRty+9WYpTj70fwIv9PjLD6524BVrJbcSKQASAJof2GjCYMkJE3EvrtYkQSIpVdgHj45fgJLTexto5Vh7TKU/4RXscgH29IeI/WGxo+OtD7vEgZyKh8tnO9bhVGfoarXzPKsC4UvoVYyW7FsZhJK7JizSGe4DxfmKFma+CQkHgRStuzgK+OVWdiwpo4aCJiKS/Sc94SExadIaw482fbpV0SpDhnLdvNYORrWYk3Iu4/OrXiFmEluxXHAiE0LI1oADkglsC6Y4WxwHyVRNwmGJIRyewCss28IikWGZ8cOeVp29AVKhd417b/yhr69mWTJjaaeW1CY1mXy8Io44MjfNfIy7KSdf3cbcBKdiuORUTV/jbCQhbQz29YebPlBzMZ7QIy+f/66XXnlnKRFR+dcpmR5av74Ac/uBnGGgqbOFEmluFZyPaiMer/jrH5qkF0dz98ZsXtwEp2K05EVs/SiorkOo9QTAIs3101nGVVnQXi89mxGOe08ozcQN7OZeV54d/w1VYZTJxYtkLObJkiQmmU7TgSvwgM2Z8e4RWjbE8f4RNHp1fcJqxkt+JYIBCEAPngAMHM+4A8rIXz7qkPBSCrgFCSsyukITv5oXwRlDisPee8heG1M7OwyMzEhkkTS2LkTY74YL9zl4WRl5f4Hz/K9vNHp1bcZqxkt+JERAi2SKXjSGeG9039vMbsrE+3i4tgDDfPQi6IrFA+ERUSJYdM1pp95MZP5yvEfn7tfV1/DPMOrPTkzPkvrcVtdbkZjLL+/JD7NSOsi4SvEFayW3HTiIi8I8vPZvhoyUdfEkZQvaK1CyKg4wiSHNcFw1o/z/YjH746+RhKs+zkX/pd874ZjDw+McIzR7leMfJdP5t+xbCS3YqbBiuLdYV8DBv9nrAvi7C+nD8rIrxtZBXZsdDsIztE511Y5xCdiYlb+c7rKMdrR1n/3SjXunbuimIluxUXCtZYP7Phw0M+zejuivxxM+ZjBOiYXLOw/uzvHVjLTnxQ1FeIfQpqhjQR50VilOPjY/PkQXJ3DPnrK19XGCvZrbhpIDgBEJAFvIayLfvIZ7crEFnk1hYBhkjLAmJEZ7nJfffdt7EkWXUtf8kyvAyiG+XyA5yfHXIfPcK7j06vuMJYyW7FTQORIBaEZDjr2DDWZAUrz7VI67xYpkee/HXelvDTa2vs+AnNBlvgXJxI7mbznzFk3Tvket3rVWO7+ub2BCvZrbhpIJLIpCGodW7W3fnenZnZ2TLbBVmLiHKJ8rLcxFITgSXnc1P9G2OJSG8bkncaRjzr5hDcOtO6h1jJbsWFIDIz8xp5eNWLpWV2dPn2w0lATOKTtW3467of8vgwp8+6+5qx92hZkl5Z4ydUnnyFJxHdrhh1eveQ8+hBvoau61dK9hAr2a24abC+EAqSQzR8dPa9QsaH5h1X1t02K20byChEVDNh2fdHsve9732bhcTkGjbLx7u5sEteyhgxH4dx3XKS7xvynjzyNRmxYk+xkt2KCwFyEZCHLasKKfmasaGshb6OBddtZ2vPPnIDaRGm/1NYNxecAzOwZl99idgEhVfCnvKUpzxi1UkvlM9xqDzb4ox68MX5sOZXDjl3PXx2xT5jJbsVFwakYfiYr82xF/l9bdhQtt8xIkTbeYg6++dcY6GxBlsrR27X+zin/8k6R7YgPjnkI0ZyzoORHrl95Ujvw5rrBMSBYCW7FTcN5FIAJBMxITizo753Z+1bZCRO8QGZdSytCQ7WoLcyEFeWmn0v+iM7H+o022sIa8jc+7jikZUfcVeMNB8awfushq3ri/sHhpXsVlwoZgIDw9MmKvjUfIEElmQUoYHzJiAMV4sTGXpbwpo6QXwzsN7YMAOL5MK8fxqG3PxyiO5DR6dXHBhWsltx02ClCe3DTHqsO0NZhNefyCIv4Gez75z0js2w+kMY0nMOafLfWVf3gQ98YDOUZSmagTUJIo8g/jwsPg4jz9Uvd42wkt2Km0akhWQEcM4C44afvTPr7YaIybUmJqQTT5DOGjr/fkVwiIvvjvXHT2fJibQI1BAW6UnnXIQpzXFAciP4Msn/MMLql7smWMluxU0Dsc2EB8gHGobyvflHBbLrnxKlQ1KlF79ARvLgb//2bzcv+7PqTHx4BzZLUXpx5/jJDOP4EZIbsn2Z5IGjSyuuAVayW3HTQCqR2kww81DS1mypxb+WivT5J0THYkuGLWvPe66Cfef+5m/+5sYf/uEfbt6DNbzlBzR8jTilXZJd8kbwHqs/7RuuriR3TbGS3YoLBYKJ+BBcw0mkZnLCmju/NvyKr/iKzXlASOJGVPaRXOdMVBi+vvvd777xkY98ZCPHRwb8Y8JHB8oP7MvrCBbmITlvPtwxwjrDeo2xkt2KC8FsUc3DUrDvHGvOejjvzBrSGtoiNIHfToA+yGlpiX2TFYauf/Znf7ZZaCy9yY75z2OgDEd5bSy5ITeSW39buGIluxU3j3m4irBYZTP52UdKrC6TE/x21seJ6xzSszUxAeQZ2lprJ463Jd70pjfduPfeezdDWxMSyNKkh3gg/0Fwnx7bXxj5ryS34guwkt2KWw6fbrdkxDfvkKBhKousIS/ic541aD3d2972ts1nnMzMGgI/5znP2RBmFt0AH9x/HKT63wyCe9lKciu2YSW7FbcMWXsWABuG+vuX18KQm2tdR2KGvM5799XbEp/4xCc2kxHITvDGxLjuD14vHiRpdvUnx/76peAVx2IluxW3DMgsYvPJdr43fjeveTlfHMNai4kNX01IWG7CymMR8vmN4eu7ByF+yxji/rsRXjPSrOvkVpyKlexW3FI09ERw/HZmZ1lszguGr3x+f/mXf3njzW9+8423vOUtm5nYL/uyL/v0ox/96NeO4etXjfj++fCmjaAVK3bEo0YH+9y02YoVlwzdLQvvk5/85Gbi4dd//ddvfPjDH978UwIJ9lknpPdP//RP9w4C/D8e97jH3fWe97xnHaauODdWy27FLQMS69k6LLPNbCrLrvVycER0nxrhlwbRfc3YftU//uM//sJKdCtuFivZrbilmAcSLDdLSExWWCT8pV/6pb44cscI//UILx3hwyOsWHEh+KLR+dYfh6y4JbBmDlhvDVW//Mu//MGv/uqv/tlBeI/+h3/4h8ePU954WCccVlw4NnP9n/3sZ//t2Hz/CN/9qEc96nPv8axYcYFg1fHVfeYzn3lwHL7xi7/4i98wCNCPbNYf2Ky4dHxumfvA6Iwevd84tojvO0cn/K82F1asuEmMPvXgP//zP79xkNsbxuFKcCtuOT6P7GaMzvkvxuY7x/aFo2M+7eGzK1bsjtF3TDS8cYQ3jD701pXgVtxOHEt2M8bQw9D2RSM8dYTHrRbfiuMwCM6XRRDbm4+2q/9txZXATmQ3g8U3wteP3WeM8LTRmfn7VlxTjL7AWnvf6AdvG/tv+qIv+qKPPnxlxYqrhTOT3RKjg//rsfkPY/sNtqPTO15xwBj3emO9jfC2cb9Zb4arK1Zcadw02S0xFOHfjPAfxi7L7+uHIvD9rdhjjPuJzFhv7xn7q/W2Yi9x4WQ3YyiG2d2vH1u+PpMcjxkK8/BiqxVXFuN+sdzeN8L7x/1CcutazBV7j0sluyWGEvH38fE9ZoT/6Wj7b4YyrRMetxHjniCzyO1DI3x8c2HFigPCLSW7bRiKxtJDgP9+7EeA/3Yo3L8c2xUXiNG+ZkbvGwG5/T9HFhtyW31uKw4et53sjsNnP/vZ/3Fs/v0IXz0CMrTk5V+N7YodMIiNdca3JnxkhPtG+wnrWrcV1xJXluy2YSjwvxrhcWPXur//doT//mh/sx2KfK38gaMt+NaQWuG/jODrvUht/UrIihUT9orsTsNQ/n89wiPkNwJCtN2EQQDO7wVGPQwtvUPq/wozmX181MP+/WO7WmkrVuyIgyK7XTBIZEOESHGQxWZiZOz/y7G/8RGOfX99QY7BfhajYXRLaf7FSPPIsHqk4w9b/nyZdbW0sBAYIvvESP//ja00xXtgyPnUF63/N12x4oJx48b/DztBPOperhSO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10" descr="data:image/jpeg;base64,/9j/4AAQSkZJRgABAQEA3ADcAAD/2wBDAAMCAgMCAgMDAwMEAwMEBQgFBQQEBQoHBwYIDAoMDAsKCwsNDhIQDQ4RDgsLEBYQERMUFRUVDA8XGBYUGBIUFRT/2wBDAQMEBAUEBQkFBQkUDQsNFBQUFBQUFBQUFBQUFBQUFBQUFBQUFBQUFBQUFBQUFBQUFBQUFBQUFBQUFBQUFBQUFBT/wAARCAB7AF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U6KKKACiivz8/b2/a9fXJNT+BPwwKat4g1BZLTxDqscypBYwqpa4txIWCAiNX8+V2EcMYkDHdvMQBwH7WX7aifFb4/eE/h34M+IF54b+GdvqdrZ674k0O6+xNcvJN5dxIl0G+a3iiY4JARmDsfMURNX1l44+KnhP9k/4qeAdB1bV73S/Bfi7TpdMjOpXkt1a6Xc2K2sVs4eVyYY5I5mSViWBeOGQ7MzyP+TPxc0vw14Z8A/DLRtItLe4a4gvtXuvFdsrebqqyXZtQPKkRHjjiewnEas3zpIshWF5JIk95+N32H9m/wCJXwq+JFl8OdP0m0uLG+tr3wLrKwfaryxmMy/atRjhRY7aa8ju7pVtxG0cP2XYAyoYIwq3Q/X2ivmL9lX4keHrTwbpx8O+I7rW/hRqlxHa+HJtSbfd+GrptqnQ71yxZVDMgtncsCHWHec2pn+naCQooooAKKK+Qf22f21P+FNKnw7+H8Z174sawEt4YLWIz/2X5uBGxQA77h9y+VDg/eV2G3YsoBwH7dn7dk/hvULn4SfCvUY18V3D/Y9X8RJcpDHphY4aCGZmCpMM/vJiwEAyARICYfm/49/sV/Eb4E/DWW38NWCeJNCg0yK98ba/pcsZkFwJS/2MRl/O+yQILec4jAdm86XiOJYPU7P9j3Xf2WfgP/wt3WNHtfGfxJsNY03XdYsZnkmfTtPgu47iaO2kRXH2kskfn3DBlWHzwnG5pe8+FOh+AvjNoPxd074Y/FPQ/DmrfF7UTfXP9qqLrXVt5IJZLzTv7PZ4kTy3luCtxGZcxyyDOY0loK9D4ckvm0rUv2ab1NdXwu9vpccw12S2FyunFfEepkXJibiQR43lDwduO9eqftaa1oT/AAbg0fwTcal4+sbTxNEnjD4qaupdtc1iO0kW2ht52lLSQxwm5GxVZI1EJVz5m+X6A1r/AIJLya94Z8OaZc/FyWS40SOe0t528Op5a2jzGdIQguAcrNNduXZ2LCdV+URjLfjt8BvBvxh8WaLp3xC/af8AAOj6P4VlNlB4Q0XT7DSl0uICGOe3i33rvExFuo/e+YI2Bwu0bKAvqfGn7JX7UVx+zj4p1G21TSovEvw/8RxLZeIdCmiSQzw4ZfMjD/KXVXcGNjskVmVsfK6fr38NfiVp0ei6Bc22vf8ACT/D7XvLXw74reZpHjd22JYXrv8AN5m/93HNJ8zsPImxcBGuvib4gfsL/s8eFvhNq3xE8PeNPEHjjw7otwkepy6R4p0o+XGWQSCNzb+W86iRGWBnQvuUA7mUN5Bo3xDT9jb4jar4EvZbv4jfAPxvpltqEtncwtavf6deW6lby2QsGinQFoycoZPJwfLIjaIDfY/ZeivIPgr4nm0XR9C8O6x4in8U2Go24uPCni28OX1uyaPzY4p3wM3kcQJbIBmjTzlyVuFh9foJPjz9uz9ua2/Z50uTwh4QlhvfiRfQ7vMZRJDo0TD5ZpFOQ0rDlIjkfxuNu1Jc7/gn/wDsiz/DzSn+KfxGsLq4+KOuvLcxnWHMlxp0MuSzMGyy3Mu5mdmJcK4T5CZQ3yF8cLOX9kf/AIKEnxZr2nweINGuNc/4SqFZ7aOUy2l1LIZGjj83iaGQzCJnZT5kCSYAIFfqIPhB4Q8Y/wDE/tdd8VXlrqv+nRXGmeOtYS1lSX51eFYbsRrGQ2VEYC4xtGMUDPTa/Hf47eGdH8G/t4fE7R9A0mx0PSLbwlrHk2Gm26W8EW7wnM7bY0AUZZmY4AyWJ719t+JNU+F/hXxz4x8J614n17wrqmi2drcae3iz4p63pcOrvNHI4aF3uiDArIsbSp5jBxKDGNimTjV+GvwuX47Xel+Jvho2n+M7r4Zz+KNX1rxH47v7pbYSo2n3NjPcO7jYkTuhuQTtUZVeAaAR+Rdf0PeFfgr8PfA2rLqnhvwH4Z8P6mqNGt7pWj29tMFb7y70QHB7jNfE/wCz78Bf2bf2k4dnh/4SXHh+90/TrG/1uDWdW1TdaPcuWigiXz189ZIIpZFn3KAsts2yQtIkfvWkftoaVeeO/Bvha90q1sLrU9Y8Q6Drl0+pkW+jXmlRrI4V5IUE6Sq8bK/7vAcZG7coBt3Pyv8Ahb+0lp/hX4Wz/Dfxv4CsviH4MXUZNbsrSfVLqwntb8xLEriWJvmhCeZ+62jLSk7uAK89+LXxS1341fEXXPGviWSCTWdWmWSYWsQiijVUWOONFH8KRoijcSxCgkk5J/QPSfgb8E/EPgfxr420n9n6G88G+GpfEX/E6PjfURDqMGnRIbea1wT5q3LmVdykpGLeQ73bah9K+E/7E/wT+I2g+H9eu/gtDpeh69odnrFld23i3ULlomlgikeCdGkjKMDKQjR+YriJy/lHYjg7nxn+xz+2NF8Kbdvhz8Rln1n4U6lMrAq0n2jQp/MEi3NuyHzFVZAshEZDo4EsWJARJ+qXw5+JzXXiZfBmrXp1e8k05dY0PxNDGn2XxDpp2DzleMeV58ZeNZVTCsJIpUVFl8uLzv8A4dw/s7f9E9/8reo//JFa998H/Cfw9tfh78LvA+myaZEdeXxNb+dez3Z0q2spYpbqaAzyMVEryQ2jRxupxqMsm11EoYJep55/wU6+B4+KH7P7+KLKB5dd8FyNqEflqzF7N9q3aY3BQAqxzFiCQLcgY3k1hf8ABMf9oWHxV8AdW8O+JdUjgn8BH5r6+mKomluryRvJLI5AWLZMnG1UjSIV9qalptprOnXen39rBfWF1E8Fxa3MYkimjZSrI6kEMrAkEEYIJr8Xriyb9g/9rHxJ4e8Qadf614D1C1udKvbaNzHPqmg3ikKUmKJmRMIWMRjBlt5EDqMmgFqfpjq3xA8Da54k8baT48+I3gPVPCERjln8GeK9Phtb3SGVreJGuPtEw3QPMPMjMluCxuoikhTy88/8Kfgn4S+DfxA8LeM1+JOn3Wnw+H3+HdlZ3U67Jrz+05ZzBbzyXDt+7kWS2jtSZJEWEKXdkJPMMlzZ+G9WuFtvHnjPSp9b8Mx2+sa14Wuk1idItZkv7yOaL7JHctHbo8rrJtW3CSRwQRrKkhm6v45eC9H+JusfDS08TW3ifxt4P8Ra99sm0W+8OzG30m2fSL62VnMNok1qxmvrYk3L+ZGylwYxDIVBHeaJongrwv8AG7x14o0nxRpNtrOqxaZYeKtKlu0klS7AEWmOcyZt3kSYxiNlImzCU2kMZPJfD/7Pvw41P4reHL+18X6Vq+paNrniGfxPpzW3n2mt6vq9o6XdopaVo4miit3Y2Y82RIVQy/f82R154Z8G/s3aBc+GvBOj+PNQ8Q3Gu6Lfa3qyeHtY1ObVPLv7e5vbue9jtmjmleF52fa3zHdEq5AjF/4B3+s/Bz4Zj4aeIfD/AIr8X+I/DWrX15qOv6rpNw1tqNob6S9OqRXEazieVllUpaxtJcmfCFFUPMgM1dO8I+G/BX7NN38LtZ+Lmiz6Jr2g6pZ+Gtc1OWGOb+yDau4ckzhbtbaBwxkj8tPKRSVQDce/+GviDwZ8NPhz4D8IyeO9BvXs9J0nS7K6a+hiOo+ZCYrSSNPMOftH2eUxhS2/Y+0ttNfBfxV+G+sjwz8DLnSPCfxI1jVrXwF4lttegutO1u+WzvZtCls44UjmVo7cvdLIipEEUqY2x5ZjavW/hPpenfB23+GtvbeGPHl9Dp+sW2o67rT+GNYug1zB4budNnjgje0FyLZHNmYt67W+1SLD8sDpEAfdNecfCWH/AISK7134gzMsjeJnjj0xkZWVdHtzILLaynDrKZbi7DEBwL0RtkRLWV4x8Xan408CeG9DtbC+8N+IPHS+V9kkkaO+0nTmXfd3EpQ7oJ47dhGGUOkd3PbIWZW3H1S1tYbG1itraGO3t4UWOOGJQqIqjAVQOAAMcCgRYr4e/wCCpf7Pn/CwvhTbfEPR7Lzdf8I5+2eRFuluNNcjfnbGzt5L4lGWVERrljya+4ap6ppdnrmm3WnajaQX+n3cT29zaXUYkimjdSro6MCGVgSCCMEEigD84f2T/wBuL4l/8KMi0PQvg3e/Ev8A4QW0tbC8v9N1dIbgwySPHaIlolszvsjjCEpvOIi74yTXmWq/tQeI/wBtL9oLTrCw02/8O6dL4S13Trfw0NWe8tZb06RqarchNka+aVuBHnbnC43YOA34J68P2D/28NY8H6pebfB97c/2PPdXUwISzuNktlcyOTFGGj3Q+a5XCq04UdK579kXw3B8Ff2gfhrrWuW98fEFn431TwZrdjavFOmnzS2kdtZbypwu+ee8+beQ62snlg+W2QvzPkaiv29/4dw/s7f9E9/8reo//JFeVftLfsXfBT4VfCufVPCXw20q+8Z32o2Gk6Fpmr69qCxX13cXUcQhH+mR5bY0jffGAhY/KpoHzI8X+DP7f4/Za/Z9+F3hEeBv+EoNzpV5qbXf9r/ZNm/Vr+Py9nkSZx5QbO7+LGOK+jf2Xf28PEv7U3je60TRPhXBpOn6fFHc6jq154gleKCNpVTYuyyIaZgXZI2ZA4if5hgmvyy+O2qWcvxM13RNEu4Lvwh4d1G/0vw4LaQTRR6aL+5miVJQSZVLTuwkZmJDjnGK/Tr9mP4H3nwP/Zx8O+DYFn0n4lfE2X7Rql3AGhvdKsSgaZ94RZoWt7UiNCyusd9dxg/LLQS7H0b8Mf8AiuPEuufEOb95Z3edJ8O7uVXTYnO+5TOR/pc4aQSRtsmt4rBsBlr0yqel6ZZ6Hptpp2nWkFhp9pElvbWlrGscUMaKFSNEUAKqgAAAYAAFXKCQooooA/Pn/grN8Bf+Eg8F6N8WNNizfaDs0rVvm+9ZSSfuJPmcAeXPIV2ohZvtWSdsdfJvjDxdb+NvhHpHxQvp7fWzdT2nhHx74cuLqRbq+vIYJWsNXikZ5Wjma1jZfPKr++hnGyaOaeNv2j8UeG9O8ZeG9W0DWLf7ZpGqWk1jeW+9k82GVCkiblIYZViMggjPBFfhP4n+EmrfDP4yeLfgtqlw88014tpYyF9kc92AX024Ma3CxI0yyiLdM7iCO9lJG5aCkfV/hz/gpd4p+Amg6P4O8W+H/wDhZmowaVpt/F4gl1I2FxJBd2FvdpFOvlTebJH55jM24GQIrMN24t6D+1Ra/HzSvgnq/wAUfGOvaB4U1fw5Ci6XpfhWa6lFub2SO1kl3MyCO8jiuJovOLXC7ZW8lbdwZZPhP9o/VrfxToPwY8QW2iR6R9q8CWlhcSRqD9rmsbq6sTM7hRucx20R5yVUouSACf0K/wCCuTsv7Nvh0KxAbxXbBgDwR9jvDg/jj8qA6nw9+wH+z3/wvz4+ad/aVl9p8JeHNurat5sW+GbYw8i2bdG8bebIBmN8boo58HIr9Z/g/qUXxM8TeJfiMkiXWlSTyaB4ckR0kT7DbSstxcRkMwBuLpZCWRgJIbayJUFK+av2M/hrqnwT/ZN0s2bRWHxC+K1+g0u7SCIzWcU0DNDKXyyzLb2kVzfiNym4loeHf5vtnwz4b07wb4b0nQNHtvsekaVaQ2Nnb72fyoYkCRpuYljhVAySSccmgTNWiiigQUUUUAFfnz/wVm+Av/CQeDNG+LGmxZvdB2aXq3zfespJD5D/ADOB+7nkK4RCzfack7Y6/QasrxN4b07xl4b1bQNYt/tmkapaTWN5b72TzYZUKSJuUhhlWIyCCM8GgZ+Nvx71CT4sfsl+BfiP/a73E1p4r1DT9S06WNv9H1C8toZ7ko/AIlltJrwqihEOo+Wn+qNfZ37Xnw0s/wBpb9rP4M/DKe1nfT9C0688TeIJG2rE2myTQxiJSJUk3SSWvlMU5QTo43YYD8+/Flhrf7N+vfGj4J6vd2/2DVIoYWu7lQqu9rMl7Y3IESTMHmh3xrHvAU3gMjARkj9VIbq/t7HxP4u0e8eLxj8UNYi0Pw1ci5F5DZ2EEcqW11DuZoHiW3jvtWCYQSeeYSWYqzA2d74J/wCK8+JGveM3+bTNI+0eF9E/2vLmX+05+x+e5gjt9jqcf2d5kbbbg59MrK8M+G9O8G+G9J0DR7f7HpGlWkNhZ2+9n8qGJAkabmJY4VQMsSTjk1q0EhRRRQAUUUUAFFFFAH58/wDBWb4C/wDCQeDdG+K+mxZvdB2aXq3zfespZD5MnzOAPLnkK4RCzfask7Y6+qfhjJbePPiN4g8VWcKR+HfDiP4R8PeTGY4mVGjbUZo/lUFGnigtgvzBTprMjYlYV6P4o8N6d4y8Oar4f1i3+2aRqtnLY3lvvZPNhlQpIu5SGXKsRkEEZ4Iqv4H8D6D8N/COl+GfDOlwaNoWmwiC1srcEKi5JJJJJZiSWZmJZmYsSSSaB9DeooooEFFFFAH/2Q=="/>
          <p:cNvSpPr>
            <a:spLocks noChangeAspect="1" noChangeArrowheads="1"/>
          </p:cNvSpPr>
          <p:nvPr/>
        </p:nvSpPr>
        <p:spPr bwMode="auto">
          <a:xfrm>
            <a:off x="152399" y="152399"/>
            <a:ext cx="2905125" cy="2905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Sous-titre 2">
            <a:extLst>
              <a:ext uri="{FF2B5EF4-FFF2-40B4-BE49-F238E27FC236}">
                <a16:creationId xmlns:a16="http://schemas.microsoft.com/office/drawing/2014/main" id="{7A5ECCBD-9218-4222-9334-83650D38C14A}"/>
              </a:ext>
            </a:extLst>
          </p:cNvPr>
          <p:cNvSpPr txBox="1">
            <a:spLocks/>
          </p:cNvSpPr>
          <p:nvPr/>
        </p:nvSpPr>
        <p:spPr>
          <a:xfrm>
            <a:off x="7991783" y="5571074"/>
            <a:ext cx="2643666" cy="580456"/>
          </a:xfrm>
          <a:prstGeom prst="rect">
            <a:avLst/>
          </a:prstGeom>
          <a:effectLst>
            <a:outerShdw blurRad="50800" dir="14400000">
              <a:srgbClr val="000000">
                <a:alpha val="40000"/>
              </a:srgbClr>
            </a:outerShdw>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Font typeface="Wingdings 2" charset="2"/>
              <a:buNone/>
              <a:defRPr sz="1800" kern="1200">
                <a:solidFill>
                  <a:schemeClr val="tx1"/>
                </a:solidFill>
                <a:latin typeface="+mn-lt"/>
                <a:ea typeface="+mn-ea"/>
                <a:cs typeface="+mn-cs"/>
              </a:defRPr>
            </a:lvl1pPr>
            <a:lvl2pPr marL="457200" indent="0" algn="ctr" defTabSz="457200" rtl="0" eaLnBrk="1" latinLnBrk="0" hangingPunct="1">
              <a:spcBef>
                <a:spcPct val="20000"/>
              </a:spcBef>
              <a:spcAft>
                <a:spcPts val="600"/>
              </a:spcAft>
              <a:buClr>
                <a:schemeClr val="accent1"/>
              </a:buClr>
              <a:buFont typeface="Wingdings 2"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1"/>
              </a:buClr>
              <a:buFont typeface="Wingdings 2"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1"/>
              </a:buClr>
              <a:buFont typeface="Wingdings 2" charset="2"/>
              <a:buNone/>
              <a:defRPr sz="1200" kern="1200">
                <a:solidFill>
                  <a:schemeClr val="tx1">
                    <a:tint val="75000"/>
                  </a:schemeClr>
                </a:solidFill>
                <a:latin typeface="+mn-lt"/>
                <a:ea typeface="+mn-ea"/>
                <a:cs typeface="+mn-cs"/>
              </a:defRPr>
            </a:lvl9pPr>
          </a:lstStyle>
          <a:p>
            <a:r>
              <a:rPr lang="fr-FR" dirty="0"/>
              <a:t>24. September 2021</a:t>
            </a:r>
          </a:p>
          <a:p>
            <a:endParaRPr lang="fr-FR" dirty="0"/>
          </a:p>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2"/>
            <a:ext cx="3268662" cy="5226396"/>
          </a:xfrm>
          <a:prstGeom prst="rect">
            <a:avLst/>
          </a:prstGeom>
        </p:spPr>
      </p:pic>
    </p:spTree>
    <p:extLst>
      <p:ext uri="{BB962C8B-B14F-4D97-AF65-F5344CB8AC3E}">
        <p14:creationId xmlns:p14="http://schemas.microsoft.com/office/powerpoint/2010/main" val="1585854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10303098" cy="707886"/>
          </a:xfrm>
          <a:prstGeom prst="rect">
            <a:avLst/>
          </a:prstGeom>
          <a:noFill/>
        </p:spPr>
        <p:txBody>
          <a:bodyPr wrap="square" rtlCol="0">
            <a:spAutoFit/>
          </a:bodyPr>
          <a:lstStyle/>
          <a:p>
            <a:r>
              <a:rPr lang="fr-FR" sz="4000" dirty="0"/>
              <a:t>Rugby mixte </a:t>
            </a:r>
          </a:p>
        </p:txBody>
      </p:sp>
      <p:sp>
        <p:nvSpPr>
          <p:cNvPr id="5" name="ZoneTexte 4"/>
          <p:cNvSpPr txBox="1"/>
          <p:nvPr/>
        </p:nvSpPr>
        <p:spPr>
          <a:xfrm rot="617582">
            <a:off x="7018987" y="2093620"/>
            <a:ext cx="4198513" cy="646331"/>
          </a:xfrm>
          <a:prstGeom prst="rect">
            <a:avLst/>
          </a:prstGeom>
          <a:noFill/>
        </p:spPr>
        <p:txBody>
          <a:bodyPr wrap="square" rtlCol="0">
            <a:spAutoFit/>
          </a:bodyPr>
          <a:lstStyle/>
          <a:p>
            <a:r>
              <a:rPr lang="fr-FR" dirty="0"/>
              <a:t>20 participant-e-s </a:t>
            </a:r>
          </a:p>
          <a:p>
            <a:r>
              <a:rPr lang="de-CH" dirty="0"/>
              <a:t>20 Teilnehmer/-innen</a:t>
            </a:r>
            <a:r>
              <a:rPr lang="fr-FR" dirty="0"/>
              <a:t> </a:t>
            </a:r>
          </a:p>
        </p:txBody>
      </p:sp>
      <p:sp>
        <p:nvSpPr>
          <p:cNvPr id="8" name="ZoneTexte 7"/>
          <p:cNvSpPr txBox="1"/>
          <p:nvPr/>
        </p:nvSpPr>
        <p:spPr>
          <a:xfrm rot="21140355">
            <a:off x="3067680" y="4914756"/>
            <a:ext cx="5481029" cy="1477328"/>
          </a:xfrm>
          <a:prstGeom prst="rect">
            <a:avLst/>
          </a:prstGeom>
          <a:noFill/>
        </p:spPr>
        <p:txBody>
          <a:bodyPr wrap="square" rtlCol="0">
            <a:spAutoFit/>
          </a:bodyPr>
          <a:lstStyle/>
          <a:p>
            <a:r>
              <a:rPr lang="fr-CH" dirty="0"/>
              <a:t>En cas de mauvais temps : </a:t>
            </a:r>
          </a:p>
          <a:p>
            <a:r>
              <a:rPr lang="fr-CH" dirty="0"/>
              <a:t>marche, rendez-vous à 9h00 au </a:t>
            </a:r>
            <a:r>
              <a:rPr lang="fr-CH" dirty="0" err="1"/>
              <a:t>Guintzet</a:t>
            </a:r>
            <a:endParaRPr lang="fr-CH" dirty="0"/>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a:t>
            </a:r>
            <a:r>
              <a:rPr lang="fr-CH" dirty="0" err="1"/>
              <a:t>im</a:t>
            </a:r>
            <a:r>
              <a:rPr lang="fr-CH" dirty="0"/>
              <a:t> </a:t>
            </a:r>
            <a:r>
              <a:rPr lang="fr-CH" dirty="0" err="1"/>
              <a:t>Guintzet</a:t>
            </a:r>
            <a:r>
              <a:rPr lang="fr-CH" dirty="0"/>
              <a:t> </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160" y="1561450"/>
            <a:ext cx="4443034" cy="2957641"/>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759" y="3194489"/>
            <a:ext cx="3116230" cy="3123170"/>
          </a:xfrm>
          <a:prstGeom prst="rect">
            <a:avLst/>
          </a:prstGeom>
        </p:spPr>
      </p:pic>
    </p:spTree>
    <p:extLst>
      <p:ext uri="{BB962C8B-B14F-4D97-AF65-F5344CB8AC3E}">
        <p14:creationId xmlns:p14="http://schemas.microsoft.com/office/powerpoint/2010/main" val="1126641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Rugby mixte </a:t>
            </a:r>
          </a:p>
        </p:txBody>
      </p:sp>
      <p:sp>
        <p:nvSpPr>
          <p:cNvPr id="4" name="Espace réservé du contenu 2"/>
          <p:cNvSpPr>
            <a:spLocks noGrp="1"/>
          </p:cNvSpPr>
          <p:nvPr>
            <p:ph idx="1"/>
          </p:nvPr>
        </p:nvSpPr>
        <p:spPr/>
        <p:txBody>
          <a:bodyPr>
            <a:normAutofit/>
          </a:bodyPr>
          <a:lstStyle/>
          <a:p>
            <a:pPr>
              <a:tabLst>
                <a:tab pos="4043363" algn="l"/>
              </a:tabLst>
            </a:pPr>
            <a:r>
              <a:rPr lang="fr-FR" dirty="0"/>
              <a:t>Responsable / </a:t>
            </a:r>
            <a:r>
              <a:rPr lang="fr-FR" dirty="0" err="1"/>
              <a:t>Verantwortlicher</a:t>
            </a:r>
            <a:r>
              <a:rPr lang="fr-FR" dirty="0"/>
              <a:t> 	: </a:t>
            </a:r>
            <a:r>
              <a:rPr lang="fr-FR" dirty="0" err="1"/>
              <a:t>Mezger</a:t>
            </a:r>
            <a:r>
              <a:rPr lang="fr-FR" dirty="0"/>
              <a:t> Edward </a:t>
            </a:r>
          </a:p>
          <a:p>
            <a:pPr>
              <a:tabLst>
                <a:tab pos="4043363" algn="l"/>
              </a:tabLst>
            </a:pPr>
            <a:r>
              <a:rPr lang="fr-FR" dirty="0"/>
              <a:t>Lieu / </a:t>
            </a:r>
            <a:r>
              <a:rPr lang="fr-FR" dirty="0" err="1"/>
              <a:t>Ort</a:t>
            </a:r>
            <a:r>
              <a:rPr lang="fr-FR" dirty="0"/>
              <a:t>	: </a:t>
            </a:r>
            <a:r>
              <a:rPr lang="fr-FR" dirty="0" err="1"/>
              <a:t>Guintzet</a:t>
            </a:r>
            <a:r>
              <a:rPr lang="fr-FR" dirty="0"/>
              <a:t>, Fribourg  </a:t>
            </a:r>
          </a:p>
          <a:p>
            <a:pPr>
              <a:tabLst>
                <a:tab pos="4043363" algn="l"/>
              </a:tabLst>
            </a:pPr>
            <a:r>
              <a:rPr lang="fr-FR" dirty="0"/>
              <a:t>Rendez-vous / </a:t>
            </a:r>
            <a:r>
              <a:rPr lang="fr-FR" dirty="0" err="1"/>
              <a:t>Treffpunkt</a:t>
            </a:r>
            <a:r>
              <a:rPr lang="fr-FR" dirty="0"/>
              <a:t>	: 9h00, terrain de rugby  / 9.00 </a:t>
            </a:r>
            <a:r>
              <a:rPr lang="fr-FR" dirty="0" err="1"/>
              <a:t>Uhr</a:t>
            </a:r>
            <a:r>
              <a:rPr lang="fr-FR" dirty="0"/>
              <a:t> </a:t>
            </a:r>
            <a:r>
              <a:rPr lang="fr-FR" dirty="0" err="1"/>
              <a:t>beim</a:t>
            </a:r>
            <a:r>
              <a:rPr lang="fr-FR" dirty="0"/>
              <a:t> </a:t>
            </a:r>
            <a:r>
              <a:rPr lang="fr-FR" dirty="0" err="1"/>
              <a:t>Rugbyfeld</a:t>
            </a:r>
            <a:endParaRPr lang="fr-FR" dirty="0"/>
          </a:p>
          <a:p>
            <a:pPr>
              <a:tabLst>
                <a:tab pos="4043363" algn="l"/>
              </a:tabLst>
            </a:pPr>
            <a:r>
              <a:rPr lang="fr-FR" dirty="0"/>
              <a:t>Durée / </a:t>
            </a:r>
            <a:r>
              <a:rPr lang="fr-FR" dirty="0" err="1"/>
              <a:t>Dauer</a:t>
            </a:r>
            <a:r>
              <a:rPr lang="fr-FR" dirty="0"/>
              <a:t> 	: </a:t>
            </a:r>
            <a:r>
              <a:rPr lang="is-IS" dirty="0"/>
              <a:t>9h00 – 15h00 / 9.00 – 15.00 Uhr</a:t>
            </a:r>
          </a:p>
          <a:p>
            <a:pPr>
              <a:tabLst>
                <a:tab pos="4043363" algn="l"/>
              </a:tabLst>
            </a:pPr>
            <a:r>
              <a:rPr lang="fr-FR" dirty="0"/>
              <a:t>A prévoir / </a:t>
            </a:r>
            <a:r>
              <a:rPr lang="fr-CH" dirty="0" err="1"/>
              <a:t>Mitbringen</a:t>
            </a:r>
            <a:r>
              <a:rPr lang="fr-CH" dirty="0"/>
              <a:t>	: affaires de sport pour l’extérieur, pique-nique  	                                        	: </a:t>
            </a:r>
            <a:r>
              <a:rPr lang="fr-CH" dirty="0" err="1"/>
              <a:t>Sportausrüstung</a:t>
            </a:r>
            <a:r>
              <a:rPr lang="fr-CH" dirty="0"/>
              <a:t> </a:t>
            </a:r>
            <a:r>
              <a:rPr lang="fr-CH" dirty="0" err="1"/>
              <a:t>für</a:t>
            </a:r>
            <a:r>
              <a:rPr lang="fr-CH" dirty="0"/>
              <a:t> </a:t>
            </a:r>
            <a:r>
              <a:rPr lang="fr-CH" dirty="0" err="1"/>
              <a:t>draussen</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a:t>
            </a:r>
            <a:r>
              <a:rPr lang="fr-FR" dirty="0"/>
              <a:t>port du masque obligatoire dans les vestiaires </a:t>
            </a:r>
            <a:r>
              <a:rPr lang="fr-CH" dirty="0"/>
              <a:t>                                                                                                               	: </a:t>
            </a:r>
            <a:r>
              <a:rPr lang="fr-CH" dirty="0" err="1"/>
              <a:t>Maskenpflicht</a:t>
            </a:r>
            <a:r>
              <a:rPr lang="fr-CH" dirty="0"/>
              <a:t> in den </a:t>
            </a:r>
            <a:r>
              <a:rPr lang="fr-CH" dirty="0" err="1"/>
              <a:t>Garderoben</a:t>
            </a:r>
            <a:r>
              <a:rPr lang="fr-CH" dirty="0"/>
              <a:t>.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1616" y="0"/>
            <a:ext cx="2070384" cy="1898951"/>
          </a:xfrm>
          <a:prstGeom prst="rect">
            <a:avLst/>
          </a:prstGeom>
        </p:spPr>
      </p:pic>
    </p:spTree>
    <p:extLst>
      <p:ext uri="{BB962C8B-B14F-4D97-AF65-F5344CB8AC3E}">
        <p14:creationId xmlns:p14="http://schemas.microsoft.com/office/powerpoint/2010/main" val="911280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10303098" cy="707886"/>
          </a:xfrm>
          <a:prstGeom prst="rect">
            <a:avLst/>
          </a:prstGeom>
          <a:noFill/>
        </p:spPr>
        <p:txBody>
          <a:bodyPr wrap="square" rtlCol="0">
            <a:spAutoFit/>
          </a:bodyPr>
          <a:lstStyle/>
          <a:p>
            <a:r>
              <a:rPr lang="fr-FR" sz="4000" dirty="0" err="1"/>
              <a:t>Charmey</a:t>
            </a:r>
            <a:r>
              <a:rPr lang="fr-FR" sz="4000" dirty="0"/>
              <a:t> Aventure </a:t>
            </a:r>
          </a:p>
        </p:txBody>
      </p:sp>
      <p:sp>
        <p:nvSpPr>
          <p:cNvPr id="5" name="ZoneTexte 4"/>
          <p:cNvSpPr txBox="1"/>
          <p:nvPr/>
        </p:nvSpPr>
        <p:spPr>
          <a:xfrm rot="21226484">
            <a:off x="4008692" y="5080873"/>
            <a:ext cx="4198513" cy="923330"/>
          </a:xfrm>
          <a:prstGeom prst="rect">
            <a:avLst/>
          </a:prstGeom>
          <a:noFill/>
        </p:spPr>
        <p:txBody>
          <a:bodyPr wrap="square" rtlCol="0">
            <a:spAutoFit/>
          </a:bodyPr>
          <a:lstStyle/>
          <a:p>
            <a:r>
              <a:rPr lang="fr-FR" dirty="0"/>
              <a:t>30 participant-e-s </a:t>
            </a:r>
          </a:p>
          <a:p>
            <a:endParaRPr lang="fr-FR" dirty="0"/>
          </a:p>
          <a:p>
            <a:r>
              <a:rPr lang="de-CH" dirty="0"/>
              <a:t>30 Teilnehmer/-innen</a:t>
            </a:r>
            <a:r>
              <a:rPr lang="fr-FR" dirty="0"/>
              <a:t> </a:t>
            </a:r>
          </a:p>
        </p:txBody>
      </p:sp>
      <p:sp>
        <p:nvSpPr>
          <p:cNvPr id="8" name="ZoneTexte 7"/>
          <p:cNvSpPr txBox="1"/>
          <p:nvPr/>
        </p:nvSpPr>
        <p:spPr>
          <a:xfrm rot="770036">
            <a:off x="6300215" y="2313799"/>
            <a:ext cx="5131981" cy="2308324"/>
          </a:xfrm>
          <a:prstGeom prst="rect">
            <a:avLst/>
          </a:prstGeom>
          <a:noFill/>
        </p:spPr>
        <p:txBody>
          <a:bodyPr wrap="square" rtlCol="0">
            <a:spAutoFit/>
          </a:bodyPr>
          <a:lstStyle/>
          <a:p>
            <a:r>
              <a:rPr lang="fr-CH" dirty="0"/>
              <a:t>En cas de mauvais temps : </a:t>
            </a:r>
          </a:p>
          <a:p>
            <a:r>
              <a:rPr lang="fr-CH" dirty="0"/>
              <a:t>marche, rendez-vous à 9h00 devant le complexe sportif du Collège St-Michel </a:t>
            </a:r>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vor </a:t>
            </a:r>
            <a:r>
              <a:rPr lang="fr-CH" dirty="0" err="1"/>
              <a:t>dem</a:t>
            </a:r>
            <a:r>
              <a:rPr lang="fr-CH" dirty="0"/>
              <a:t> </a:t>
            </a:r>
            <a:r>
              <a:rPr lang="fr-CH" dirty="0" err="1"/>
              <a:t>Sportgebäude</a:t>
            </a:r>
            <a:r>
              <a:rPr lang="fr-CH" dirty="0"/>
              <a:t> des </a:t>
            </a:r>
            <a:r>
              <a:rPr lang="fr-CH" dirty="0" err="1"/>
              <a:t>Kollegiums</a:t>
            </a:r>
            <a:r>
              <a:rPr lang="fr-CH" dirty="0"/>
              <a:t> St. Michael </a:t>
            </a:r>
            <a:endParaRPr lang="fr-FR" dirty="0"/>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161" y="1943225"/>
            <a:ext cx="3629525" cy="273245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263" y="4855956"/>
            <a:ext cx="3764922" cy="1828676"/>
          </a:xfrm>
          <a:prstGeom prst="rect">
            <a:avLst/>
          </a:prstGeom>
        </p:spPr>
      </p:pic>
    </p:spTree>
    <p:extLst>
      <p:ext uri="{BB962C8B-B14F-4D97-AF65-F5344CB8AC3E}">
        <p14:creationId xmlns:p14="http://schemas.microsoft.com/office/powerpoint/2010/main" val="1674408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Charmey</a:t>
            </a:r>
            <a:r>
              <a:rPr lang="fr-FR" dirty="0"/>
              <a:t> Aventure </a:t>
            </a:r>
          </a:p>
        </p:txBody>
      </p:sp>
      <p:sp>
        <p:nvSpPr>
          <p:cNvPr id="4" name="Espace réservé du contenu 2"/>
          <p:cNvSpPr>
            <a:spLocks noGrp="1"/>
          </p:cNvSpPr>
          <p:nvPr>
            <p:ph idx="1"/>
          </p:nvPr>
        </p:nvSpPr>
        <p:spPr/>
        <p:txBody>
          <a:bodyPr>
            <a:normAutofit/>
          </a:bodyPr>
          <a:lstStyle/>
          <a:p>
            <a:pPr>
              <a:tabLst>
                <a:tab pos="4043363" algn="l"/>
              </a:tabLst>
            </a:pPr>
            <a:r>
              <a:rPr lang="fr-FR" dirty="0"/>
              <a:t>Responsable / </a:t>
            </a:r>
            <a:r>
              <a:rPr lang="fr-FR" dirty="0" err="1"/>
              <a:t>Verantwortlicher</a:t>
            </a:r>
            <a:r>
              <a:rPr lang="fr-FR" dirty="0"/>
              <a:t> 	: </a:t>
            </a:r>
            <a:r>
              <a:rPr lang="fr-FR" dirty="0" err="1"/>
              <a:t>Epper</a:t>
            </a:r>
            <a:r>
              <a:rPr lang="fr-FR" dirty="0"/>
              <a:t> Jonas </a:t>
            </a:r>
          </a:p>
          <a:p>
            <a:pPr>
              <a:tabLst>
                <a:tab pos="4043363" algn="l"/>
              </a:tabLst>
            </a:pPr>
            <a:r>
              <a:rPr lang="fr-FR" dirty="0"/>
              <a:t>Lieu / </a:t>
            </a:r>
            <a:r>
              <a:rPr lang="fr-FR" dirty="0" err="1"/>
              <a:t>Ort</a:t>
            </a:r>
            <a:r>
              <a:rPr lang="fr-FR" dirty="0"/>
              <a:t>	: </a:t>
            </a:r>
            <a:r>
              <a:rPr lang="fr-FR" dirty="0" err="1"/>
              <a:t>Charmey</a:t>
            </a:r>
            <a:r>
              <a:rPr lang="fr-FR" dirty="0"/>
              <a:t> </a:t>
            </a:r>
          </a:p>
          <a:p>
            <a:pPr>
              <a:tabLst>
                <a:tab pos="4043363" algn="l"/>
              </a:tabLst>
            </a:pPr>
            <a:r>
              <a:rPr lang="fr-FR" dirty="0"/>
              <a:t>Rendez-vous / </a:t>
            </a:r>
            <a:r>
              <a:rPr lang="fr-FR" dirty="0" err="1"/>
              <a:t>Treffpunkt</a:t>
            </a:r>
            <a:r>
              <a:rPr lang="fr-FR" dirty="0"/>
              <a:t>	: 8h45 Fribourg gare TPF/ 8.45 </a:t>
            </a:r>
            <a:r>
              <a:rPr lang="fr-FR" dirty="0" err="1"/>
              <a:t>Uhr</a:t>
            </a:r>
            <a:r>
              <a:rPr lang="fr-FR" dirty="0"/>
              <a:t> Bahnhof TPF Freiburg </a:t>
            </a:r>
          </a:p>
          <a:p>
            <a:pPr>
              <a:tabLst>
                <a:tab pos="4043363" algn="l"/>
              </a:tabLst>
            </a:pPr>
            <a:r>
              <a:rPr lang="fr-FR" dirty="0"/>
              <a:t>Durée / </a:t>
            </a:r>
            <a:r>
              <a:rPr lang="fr-FR" dirty="0" err="1"/>
              <a:t>Dauer</a:t>
            </a:r>
            <a:r>
              <a:rPr lang="fr-FR" dirty="0"/>
              <a:t> 	: </a:t>
            </a:r>
            <a:r>
              <a:rPr lang="is-IS" dirty="0"/>
              <a:t>8h45 – 16h00 / 8.45 – 16.00 Uhr </a:t>
            </a:r>
          </a:p>
          <a:p>
            <a:pPr>
              <a:tabLst>
                <a:tab pos="4043363" algn="l"/>
              </a:tabLst>
            </a:pPr>
            <a:r>
              <a:rPr lang="fr-FR" dirty="0"/>
              <a:t>A prévoir / </a:t>
            </a:r>
            <a:r>
              <a:rPr lang="fr-CH" dirty="0" err="1"/>
              <a:t>Mitbringen</a:t>
            </a:r>
            <a:r>
              <a:rPr lang="fr-CH" dirty="0"/>
              <a:t>	: habits de randonnée, protection contre la pluie, pique-	  nique                                                                                         	: </a:t>
            </a:r>
            <a:r>
              <a:rPr lang="fr-CH" dirty="0" err="1"/>
              <a:t>Wanderbekleidung</a:t>
            </a:r>
            <a:r>
              <a:rPr lang="fr-CH" dirty="0"/>
              <a:t>, </a:t>
            </a:r>
            <a:r>
              <a:rPr lang="fr-CH" dirty="0" err="1"/>
              <a:t>Regenschutz</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CHF 20.- seront facturés par le Collège                                                                                                                	: CHF 20.- </a:t>
            </a:r>
            <a:r>
              <a:rPr lang="fr-CH" dirty="0" err="1"/>
              <a:t>wird</a:t>
            </a:r>
            <a:r>
              <a:rPr lang="fr-CH" dirty="0"/>
              <a:t> von der </a:t>
            </a:r>
            <a:r>
              <a:rPr lang="fr-CH" dirty="0" err="1"/>
              <a:t>Schule</a:t>
            </a:r>
            <a:r>
              <a:rPr lang="fr-CH" dirty="0"/>
              <a:t> in </a:t>
            </a:r>
            <a:r>
              <a:rPr lang="fr-CH" dirty="0" err="1"/>
              <a:t>Rechnung</a:t>
            </a:r>
            <a:r>
              <a:rPr lang="fr-CH" dirty="0"/>
              <a:t> </a:t>
            </a:r>
            <a:r>
              <a:rPr lang="fr-CH" dirty="0" err="1"/>
              <a:t>gestellt</a:t>
            </a:r>
            <a:r>
              <a:rPr lang="fr-CH" dirty="0"/>
              <a:t>.  </a:t>
            </a:r>
          </a:p>
        </p:txBody>
      </p:sp>
    </p:spTree>
    <p:extLst>
      <p:ext uri="{BB962C8B-B14F-4D97-AF65-F5344CB8AC3E}">
        <p14:creationId xmlns:p14="http://schemas.microsoft.com/office/powerpoint/2010/main" val="2144731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944451" y="295601"/>
            <a:ext cx="10303098" cy="1138773"/>
          </a:xfrm>
          <a:prstGeom prst="rect">
            <a:avLst/>
          </a:prstGeom>
          <a:noFill/>
        </p:spPr>
        <p:txBody>
          <a:bodyPr wrap="square" rtlCol="0">
            <a:spAutoFit/>
          </a:bodyPr>
          <a:lstStyle/>
          <a:p>
            <a:pPr algn="ctr"/>
            <a:r>
              <a:rPr lang="fr-FR" sz="4000" dirty="0"/>
              <a:t>Géologie vivante / </a:t>
            </a:r>
            <a:r>
              <a:rPr lang="fr-FR" sz="4000" dirty="0" err="1"/>
              <a:t>Erlebnis-Geologie</a:t>
            </a:r>
            <a:r>
              <a:rPr lang="fr-FR" sz="4000" dirty="0"/>
              <a:t> </a:t>
            </a:r>
            <a:br>
              <a:rPr lang="fr-FR" sz="4000" dirty="0"/>
            </a:br>
            <a:r>
              <a:rPr lang="fr-FR" sz="2800" dirty="0"/>
              <a:t>F</a:t>
            </a:r>
            <a:r>
              <a:rPr lang="fr-CH" sz="2800" dirty="0" err="1"/>
              <a:t>ührung</a:t>
            </a:r>
            <a:r>
              <a:rPr lang="fr-CH" sz="2800" dirty="0"/>
              <a:t> </a:t>
            </a:r>
            <a:r>
              <a:rPr lang="fr-CH" sz="2800" dirty="0" err="1"/>
              <a:t>auf</a:t>
            </a:r>
            <a:r>
              <a:rPr lang="fr-CH" sz="2800" dirty="0"/>
              <a:t> </a:t>
            </a:r>
            <a:r>
              <a:rPr lang="fr-CH" sz="2800" dirty="0" err="1"/>
              <a:t>Französisch</a:t>
            </a:r>
            <a:r>
              <a:rPr lang="fr-CH" sz="2800" dirty="0"/>
              <a:t> </a:t>
            </a:r>
          </a:p>
        </p:txBody>
      </p:sp>
      <p:sp>
        <p:nvSpPr>
          <p:cNvPr id="5" name="ZoneTexte 4"/>
          <p:cNvSpPr txBox="1"/>
          <p:nvPr/>
        </p:nvSpPr>
        <p:spPr>
          <a:xfrm rot="617582">
            <a:off x="1074515" y="2608256"/>
            <a:ext cx="2765869" cy="1200329"/>
          </a:xfrm>
          <a:prstGeom prst="rect">
            <a:avLst/>
          </a:prstGeom>
          <a:noFill/>
        </p:spPr>
        <p:txBody>
          <a:bodyPr wrap="square" rtlCol="0">
            <a:spAutoFit/>
          </a:bodyPr>
          <a:lstStyle/>
          <a:p>
            <a:r>
              <a:rPr lang="fr-CH" dirty="0"/>
              <a:t> 16 participant-e-s</a:t>
            </a:r>
          </a:p>
          <a:p>
            <a:endParaRPr lang="fr-CH" dirty="0"/>
          </a:p>
          <a:p>
            <a:r>
              <a:rPr lang="fr-CH" dirty="0"/>
              <a:t> 16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a:off x="139144" y="4255909"/>
            <a:ext cx="4998561" cy="2031325"/>
          </a:xfrm>
          <a:prstGeom prst="rect">
            <a:avLst/>
          </a:prstGeom>
          <a:noFill/>
        </p:spPr>
        <p:txBody>
          <a:bodyPr wrap="square" rtlCol="0">
            <a:spAutoFit/>
          </a:bodyPr>
          <a:lstStyle/>
          <a:p>
            <a:r>
              <a:rPr lang="fr-FR" i="1" dirty="0"/>
              <a:t>Comprendre la géologie du </a:t>
            </a:r>
            <a:r>
              <a:rPr lang="fr-FR" i="1" dirty="0" err="1"/>
              <a:t>Vanil</a:t>
            </a:r>
            <a:r>
              <a:rPr lang="fr-FR" i="1" dirty="0"/>
              <a:t> noir, le plus haut sommet du canton de Fribourg</a:t>
            </a:r>
          </a:p>
          <a:p>
            <a:endParaRPr lang="fr-FR" i="1" dirty="0"/>
          </a:p>
          <a:p>
            <a:r>
              <a:rPr lang="fr-FR" i="1" dirty="0"/>
              <a:t>Cette excursion nous mènera dans la magnifique réserve naturelle du vallon des </a:t>
            </a:r>
            <a:r>
              <a:rPr lang="fr-FR" i="1" dirty="0" err="1"/>
              <a:t>Morteys</a:t>
            </a:r>
            <a:r>
              <a:rPr lang="fr-FR" i="1" dirty="0"/>
              <a:t> jusqu’aux lapiés du col de la selle des </a:t>
            </a:r>
            <a:r>
              <a:rPr lang="fr-FR" i="1" dirty="0" err="1"/>
              <a:t>Morteys</a:t>
            </a:r>
            <a:r>
              <a:rPr lang="fr-FR" i="1" dirty="0"/>
              <a:t>.</a:t>
            </a:r>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descr="Une image contenant montagne, nature, extérieur, vallée&#10;&#10;Description générée automatiquement">
            <a:extLst>
              <a:ext uri="{FF2B5EF4-FFF2-40B4-BE49-F238E27FC236}">
                <a16:creationId xmlns:a16="http://schemas.microsoft.com/office/drawing/2014/main" id="{9581BDC4-3AAF-47EC-86B8-9C1015085D12}"/>
              </a:ext>
            </a:extLst>
          </p:cNvPr>
          <p:cNvPicPr>
            <a:picLocks noChangeAspect="1"/>
          </p:cNvPicPr>
          <p:nvPr/>
        </p:nvPicPr>
        <p:blipFill>
          <a:blip r:embed="rId2"/>
          <a:stretch>
            <a:fillRect/>
          </a:stretch>
        </p:blipFill>
        <p:spPr>
          <a:xfrm>
            <a:off x="5248275" y="1652013"/>
            <a:ext cx="6943725" cy="5207793"/>
          </a:xfrm>
          <a:prstGeom prst="rect">
            <a:avLst/>
          </a:prstGeom>
        </p:spPr>
      </p:pic>
      <p:sp>
        <p:nvSpPr>
          <p:cNvPr id="10" name="ZoneTexte 9">
            <a:extLst>
              <a:ext uri="{FF2B5EF4-FFF2-40B4-BE49-F238E27FC236}">
                <a16:creationId xmlns:a16="http://schemas.microsoft.com/office/drawing/2014/main" id="{255FFC99-2160-4424-B3F1-5EB58D6559FB}"/>
              </a:ext>
            </a:extLst>
          </p:cNvPr>
          <p:cNvSpPr txBox="1"/>
          <p:nvPr/>
        </p:nvSpPr>
        <p:spPr>
          <a:xfrm>
            <a:off x="-333375" y="1661018"/>
            <a:ext cx="6096000" cy="553998"/>
          </a:xfrm>
          <a:prstGeom prst="rect">
            <a:avLst/>
          </a:prstGeom>
          <a:noFill/>
        </p:spPr>
        <p:txBody>
          <a:bodyPr wrap="square">
            <a:spAutoFit/>
          </a:bodyPr>
          <a:lstStyle/>
          <a:p>
            <a:pPr algn="ctr"/>
            <a:r>
              <a:rPr lang="fr-CH" sz="3000" b="1" dirty="0"/>
              <a:t>LE VALLON DES MORTEYS</a:t>
            </a:r>
            <a:endParaRPr lang="fr-FR" sz="3000" b="1" dirty="0"/>
          </a:p>
        </p:txBody>
      </p:sp>
    </p:spTree>
    <p:extLst>
      <p:ext uri="{BB962C8B-B14F-4D97-AF65-F5344CB8AC3E}">
        <p14:creationId xmlns:p14="http://schemas.microsoft.com/office/powerpoint/2010/main" val="392547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t>Géologie vivante / </a:t>
            </a:r>
            <a:r>
              <a:rPr lang="fr-FR" dirty="0" err="1"/>
              <a:t>Erlebnis-Geologie</a:t>
            </a:r>
            <a:r>
              <a:rPr lang="fr-FR" dirty="0"/>
              <a:t> </a:t>
            </a:r>
            <a:br>
              <a:rPr lang="fr-FR" dirty="0"/>
            </a:br>
            <a:r>
              <a:rPr lang="fr-FR" sz="2800" dirty="0"/>
              <a:t>F</a:t>
            </a:r>
            <a:r>
              <a:rPr lang="fr-CH" sz="2800" dirty="0" err="1"/>
              <a:t>ührung</a:t>
            </a:r>
            <a:r>
              <a:rPr lang="fr-CH" sz="2800" dirty="0"/>
              <a:t> </a:t>
            </a:r>
            <a:r>
              <a:rPr lang="fr-CH" sz="2800" dirty="0" err="1"/>
              <a:t>auf</a:t>
            </a:r>
            <a:r>
              <a:rPr lang="fr-CH" sz="2800" dirty="0"/>
              <a:t> </a:t>
            </a:r>
            <a:r>
              <a:rPr lang="fr-CH" sz="2800" dirty="0" err="1"/>
              <a:t>Französisch</a:t>
            </a:r>
            <a:r>
              <a:rPr lang="fr-CH" sz="2800" dirty="0"/>
              <a:t> </a:t>
            </a:r>
            <a:endParaRPr lang="fr-FR" dirty="0"/>
          </a:p>
        </p:txBody>
      </p:sp>
      <p:sp>
        <p:nvSpPr>
          <p:cNvPr id="4" name="Espace réservé du contenu 2"/>
          <p:cNvSpPr>
            <a:spLocks noGrp="1"/>
          </p:cNvSpPr>
          <p:nvPr>
            <p:ph idx="1"/>
          </p:nvPr>
        </p:nvSpPr>
        <p:spPr>
          <a:xfrm>
            <a:off x="818712" y="2222287"/>
            <a:ext cx="10554574" cy="4295054"/>
          </a:xfrm>
        </p:spPr>
        <p:txBody>
          <a:bodyPr>
            <a:normAutofit lnSpcReduction="10000"/>
          </a:bodyPr>
          <a:lstStyle/>
          <a:p>
            <a:pPr>
              <a:tabLst>
                <a:tab pos="4043363" algn="l"/>
              </a:tabLst>
            </a:pPr>
            <a:r>
              <a:rPr lang="fr-FR" dirty="0"/>
              <a:t>Responsable / </a:t>
            </a:r>
            <a:r>
              <a:rPr lang="fr-FR" dirty="0" err="1"/>
              <a:t>Verantwortlicher</a:t>
            </a:r>
            <a:r>
              <a:rPr lang="fr-FR" dirty="0"/>
              <a:t> 	: </a:t>
            </a:r>
            <a:r>
              <a:rPr lang="fr-FR" dirty="0" err="1"/>
              <a:t>Morard</a:t>
            </a:r>
            <a:r>
              <a:rPr lang="fr-FR" dirty="0"/>
              <a:t> Sébastien</a:t>
            </a:r>
          </a:p>
          <a:p>
            <a:pPr>
              <a:tabLst>
                <a:tab pos="4043363" algn="l"/>
              </a:tabLst>
            </a:pPr>
            <a:r>
              <a:rPr lang="fr-FR" dirty="0"/>
              <a:t>Lieu / </a:t>
            </a:r>
            <a:r>
              <a:rPr lang="fr-FR" dirty="0" err="1"/>
              <a:t>Ort</a:t>
            </a:r>
            <a:r>
              <a:rPr lang="fr-FR" dirty="0"/>
              <a:t>	: Vallon des </a:t>
            </a:r>
            <a:r>
              <a:rPr lang="fr-FR" dirty="0" err="1"/>
              <a:t>Morteys</a:t>
            </a:r>
            <a:endParaRPr lang="fr-FR" dirty="0"/>
          </a:p>
          <a:p>
            <a:pPr>
              <a:tabLst>
                <a:tab pos="4043363" algn="l"/>
              </a:tabLst>
            </a:pPr>
            <a:r>
              <a:rPr lang="fr-FR" dirty="0"/>
              <a:t>Rendez-vous / </a:t>
            </a:r>
            <a:r>
              <a:rPr lang="fr-FR" dirty="0" err="1"/>
              <a:t>Treffpunkt</a:t>
            </a:r>
            <a:r>
              <a:rPr lang="fr-FR" dirty="0"/>
              <a:t>	: 8h30, parking du Collège St-Michel,                                    	: 8.30 </a:t>
            </a:r>
            <a:r>
              <a:rPr lang="fr-FR" dirty="0" err="1"/>
              <a:t>Uhr</a:t>
            </a:r>
            <a:r>
              <a:rPr lang="fr-FR" dirty="0"/>
              <a:t> </a:t>
            </a:r>
            <a:r>
              <a:rPr lang="fr-CH" dirty="0" err="1"/>
              <a:t>Parkplatz</a:t>
            </a:r>
            <a:r>
              <a:rPr lang="fr-CH" dirty="0"/>
              <a:t> </a:t>
            </a:r>
            <a:r>
              <a:rPr lang="fr-CH" dirty="0" err="1"/>
              <a:t>Kollegium</a:t>
            </a:r>
            <a:r>
              <a:rPr lang="fr-CH" dirty="0"/>
              <a:t> St. Michael </a:t>
            </a:r>
            <a:endParaRPr lang="fr-FR" dirty="0"/>
          </a:p>
          <a:p>
            <a:pPr>
              <a:tabLst>
                <a:tab pos="4043363" algn="l"/>
              </a:tabLst>
            </a:pPr>
            <a:r>
              <a:rPr lang="fr-FR" dirty="0"/>
              <a:t>Durée / </a:t>
            </a:r>
            <a:r>
              <a:rPr lang="fr-FR" dirty="0" err="1"/>
              <a:t>Dauer</a:t>
            </a:r>
            <a:r>
              <a:rPr lang="fr-FR" dirty="0"/>
              <a:t> 	: </a:t>
            </a:r>
            <a:r>
              <a:rPr lang="is-IS" dirty="0"/>
              <a:t>8h30 – 17h00 / 8.30 – 17.00 Uhr </a:t>
            </a:r>
          </a:p>
          <a:p>
            <a:pPr>
              <a:tabLst>
                <a:tab pos="4043363" algn="l"/>
              </a:tabLst>
            </a:pPr>
            <a:r>
              <a:rPr lang="fr-FR" dirty="0"/>
              <a:t>A prévoir / </a:t>
            </a:r>
            <a:r>
              <a:rPr lang="fr-CH" dirty="0" err="1"/>
              <a:t>Mitbringen</a:t>
            </a:r>
            <a:r>
              <a:rPr lang="fr-CH" dirty="0"/>
              <a:t>	: </a:t>
            </a:r>
            <a:r>
              <a:rPr lang="fr-CH" u="sng" dirty="0"/>
              <a:t>bonnes chaussures de montagne exigées</a:t>
            </a:r>
            <a:r>
              <a:rPr lang="fr-CH" dirty="0"/>
              <a:t>, habits 	 	  adaptés, protection de pluie, pique-nique                                                                                	: </a:t>
            </a:r>
            <a:r>
              <a:rPr lang="fr-CH" u="sng" dirty="0" err="1"/>
              <a:t>gute</a:t>
            </a:r>
            <a:r>
              <a:rPr lang="fr-CH" u="sng" dirty="0"/>
              <a:t> </a:t>
            </a:r>
            <a:r>
              <a:rPr lang="fr-CH" u="sng" dirty="0" err="1"/>
              <a:t>Bergschuhe</a:t>
            </a:r>
            <a:r>
              <a:rPr lang="fr-CH" u="sng" dirty="0"/>
              <a:t> </a:t>
            </a:r>
            <a:r>
              <a:rPr lang="fr-CH" u="sng" dirty="0" err="1"/>
              <a:t>obligatorisch</a:t>
            </a:r>
            <a:r>
              <a:rPr lang="fr-CH" dirty="0"/>
              <a:t>, </a:t>
            </a:r>
            <a:r>
              <a:rPr lang="fr-CH" dirty="0" err="1"/>
              <a:t>Outdoorausrüstung</a:t>
            </a:r>
            <a:r>
              <a:rPr lang="fr-CH" dirty="0"/>
              <a:t> </a:t>
            </a:r>
            <a:r>
              <a:rPr lang="fr-CH" dirty="0" err="1"/>
              <a:t>für</a:t>
            </a:r>
            <a:r>
              <a:rPr lang="fr-CH" dirty="0"/>
              <a:t> 	  die Berge, </a:t>
            </a:r>
            <a:r>
              <a:rPr lang="fr-CH" dirty="0" err="1"/>
              <a:t>Regenschutz</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a:t>
            </a:r>
            <a:r>
              <a:rPr lang="fr-FR" dirty="0"/>
              <a:t>marche exigeante (12 km, 850m de dénivelé, env. 5h 		 de marche sans les pauses)  </a:t>
            </a:r>
          </a:p>
          <a:p>
            <a:pPr marL="0" indent="0">
              <a:buNone/>
              <a:tabLst>
                <a:tab pos="4043363" algn="l"/>
              </a:tabLst>
            </a:pPr>
            <a:r>
              <a:rPr lang="de-DE" dirty="0"/>
              <a:t>	: Anspruchsvolle Wanderung (12 km, 850 Hm Aufstieg, 	 	  ca. 5 Stunden ohne Pause).</a:t>
            </a:r>
            <a:r>
              <a:rPr lang="fr-FR" dirty="0"/>
              <a:t>                            	</a:t>
            </a:r>
            <a:endParaRPr lang="fr-CH" dirty="0"/>
          </a:p>
        </p:txBody>
      </p:sp>
    </p:spTree>
    <p:extLst>
      <p:ext uri="{BB962C8B-B14F-4D97-AF65-F5344CB8AC3E}">
        <p14:creationId xmlns:p14="http://schemas.microsoft.com/office/powerpoint/2010/main" val="27828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8087" y="706802"/>
            <a:ext cx="10303098" cy="707886"/>
          </a:xfrm>
          <a:prstGeom prst="rect">
            <a:avLst/>
          </a:prstGeom>
          <a:noFill/>
        </p:spPr>
        <p:txBody>
          <a:bodyPr wrap="square" rtlCol="0">
            <a:spAutoFit/>
          </a:bodyPr>
          <a:lstStyle/>
          <a:p>
            <a:r>
              <a:rPr lang="fr-FR" sz="4000" dirty="0"/>
              <a:t>Excursion</a:t>
            </a:r>
            <a:r>
              <a:rPr lang="fr-FR" sz="4000" b="1" dirty="0"/>
              <a:t> </a:t>
            </a:r>
            <a:r>
              <a:rPr lang="fr-FR" sz="4000" dirty="0"/>
              <a:t>VTT / </a:t>
            </a:r>
            <a:r>
              <a:rPr lang="fr-FR" sz="4000" dirty="0" err="1"/>
              <a:t>Mountainbike</a:t>
            </a:r>
            <a:r>
              <a:rPr lang="fr-FR" sz="4000" dirty="0"/>
              <a:t>-Tour</a:t>
            </a:r>
          </a:p>
        </p:txBody>
      </p:sp>
      <p:sp>
        <p:nvSpPr>
          <p:cNvPr id="5" name="ZoneTexte 4"/>
          <p:cNvSpPr txBox="1"/>
          <p:nvPr/>
        </p:nvSpPr>
        <p:spPr>
          <a:xfrm rot="21226484">
            <a:off x="4008692" y="5080873"/>
            <a:ext cx="4198513" cy="923330"/>
          </a:xfrm>
          <a:prstGeom prst="rect">
            <a:avLst/>
          </a:prstGeom>
          <a:noFill/>
        </p:spPr>
        <p:txBody>
          <a:bodyPr wrap="square" rtlCol="0">
            <a:spAutoFit/>
          </a:bodyPr>
          <a:lstStyle/>
          <a:p>
            <a:r>
              <a:rPr lang="fr-FR" dirty="0"/>
              <a:t>20 participant-e-s </a:t>
            </a:r>
          </a:p>
          <a:p>
            <a:endParaRPr lang="fr-FR" dirty="0"/>
          </a:p>
          <a:p>
            <a:r>
              <a:rPr lang="de-CH" dirty="0"/>
              <a:t>20 Teilnehmer/-innen</a:t>
            </a:r>
            <a:r>
              <a:rPr lang="fr-FR" dirty="0"/>
              <a:t> </a:t>
            </a:r>
          </a:p>
        </p:txBody>
      </p:sp>
      <p:sp>
        <p:nvSpPr>
          <p:cNvPr id="8" name="ZoneTexte 7"/>
          <p:cNvSpPr txBox="1"/>
          <p:nvPr/>
        </p:nvSpPr>
        <p:spPr>
          <a:xfrm rot="770036">
            <a:off x="6300215" y="2313799"/>
            <a:ext cx="5131981" cy="2308324"/>
          </a:xfrm>
          <a:prstGeom prst="rect">
            <a:avLst/>
          </a:prstGeom>
          <a:noFill/>
        </p:spPr>
        <p:txBody>
          <a:bodyPr wrap="square" rtlCol="0">
            <a:spAutoFit/>
          </a:bodyPr>
          <a:lstStyle/>
          <a:p>
            <a:r>
              <a:rPr lang="fr-CH" dirty="0"/>
              <a:t>En cas de mauvais temps : </a:t>
            </a:r>
          </a:p>
          <a:p>
            <a:r>
              <a:rPr lang="fr-CH" dirty="0"/>
              <a:t>marche, rendez-vous à 9h00 au parking du Collège St-Michel </a:t>
            </a:r>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a:t>
            </a:r>
            <a:r>
              <a:rPr lang="fr-CH" dirty="0" err="1"/>
              <a:t>Parkplatz</a:t>
            </a:r>
            <a:r>
              <a:rPr lang="fr-CH" dirty="0"/>
              <a:t> </a:t>
            </a:r>
            <a:r>
              <a:rPr lang="fr-CH" dirty="0" err="1"/>
              <a:t>Kollegium</a:t>
            </a:r>
            <a:r>
              <a:rPr lang="fr-CH" dirty="0"/>
              <a:t> St. Michael </a:t>
            </a:r>
            <a:endParaRPr lang="fr-FR" dirty="0"/>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868" y="4700930"/>
            <a:ext cx="3411833" cy="1990523"/>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750" y="1926401"/>
            <a:ext cx="3619500" cy="2417841"/>
          </a:xfrm>
          <a:prstGeom prst="rect">
            <a:avLst/>
          </a:prstGeom>
        </p:spPr>
      </p:pic>
    </p:spTree>
    <p:extLst>
      <p:ext uri="{BB962C8B-B14F-4D97-AF65-F5344CB8AC3E}">
        <p14:creationId xmlns:p14="http://schemas.microsoft.com/office/powerpoint/2010/main" val="1580932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Excursion VTT / </a:t>
            </a:r>
            <a:r>
              <a:rPr lang="fr-FR" dirty="0" err="1"/>
              <a:t>Mountainbike</a:t>
            </a:r>
            <a:r>
              <a:rPr lang="fr-FR" dirty="0"/>
              <a:t>-Tour</a:t>
            </a:r>
          </a:p>
        </p:txBody>
      </p:sp>
      <p:sp>
        <p:nvSpPr>
          <p:cNvPr id="4" name="Espace réservé du contenu 2"/>
          <p:cNvSpPr>
            <a:spLocks noGrp="1"/>
          </p:cNvSpPr>
          <p:nvPr>
            <p:ph idx="1"/>
          </p:nvPr>
        </p:nvSpPr>
        <p:spPr>
          <a:xfrm>
            <a:off x="407772" y="2222287"/>
            <a:ext cx="11516497" cy="4413291"/>
          </a:xfrm>
        </p:spPr>
        <p:txBody>
          <a:bodyPr>
            <a:normAutofit/>
          </a:bodyPr>
          <a:lstStyle/>
          <a:p>
            <a:pPr>
              <a:tabLst>
                <a:tab pos="4043363" algn="l"/>
              </a:tabLst>
            </a:pPr>
            <a:r>
              <a:rPr lang="fr-FR" dirty="0"/>
              <a:t>Responsables / </a:t>
            </a:r>
            <a:r>
              <a:rPr lang="fr-FR" dirty="0" err="1"/>
              <a:t>Verantwortliche</a:t>
            </a:r>
            <a:r>
              <a:rPr lang="fr-FR" dirty="0"/>
              <a:t> 	: Aebischer Roman / Catillaz Marco    </a:t>
            </a:r>
          </a:p>
          <a:p>
            <a:pPr>
              <a:tabLst>
                <a:tab pos="4043363" algn="l"/>
              </a:tabLst>
            </a:pPr>
            <a:r>
              <a:rPr lang="fr-FR" dirty="0"/>
              <a:t>Lieu / </a:t>
            </a:r>
            <a:r>
              <a:rPr lang="fr-FR" dirty="0" err="1"/>
              <a:t>Ort</a:t>
            </a:r>
            <a:r>
              <a:rPr lang="fr-FR" dirty="0"/>
              <a:t>	: région fribourgeoise / </a:t>
            </a:r>
            <a:r>
              <a:rPr lang="fr-FR" dirty="0" err="1"/>
              <a:t>Region</a:t>
            </a:r>
            <a:r>
              <a:rPr lang="fr-FR" dirty="0"/>
              <a:t> Freiburg </a:t>
            </a:r>
          </a:p>
          <a:p>
            <a:pPr>
              <a:tabLst>
                <a:tab pos="4043363" algn="l"/>
              </a:tabLst>
            </a:pPr>
            <a:r>
              <a:rPr lang="fr-FR" dirty="0"/>
              <a:t>Rendez-vous / </a:t>
            </a:r>
            <a:r>
              <a:rPr lang="fr-FR" dirty="0" err="1"/>
              <a:t>Treffpunkt</a:t>
            </a:r>
            <a:r>
              <a:rPr lang="fr-FR" dirty="0"/>
              <a:t>	: 9h00, parking du Collège St-Michel                                          	 	: 9.00 </a:t>
            </a:r>
            <a:r>
              <a:rPr lang="fr-FR" dirty="0" err="1"/>
              <a:t>Uhr</a:t>
            </a:r>
            <a:r>
              <a:rPr lang="fr-FR" dirty="0"/>
              <a:t> </a:t>
            </a:r>
            <a:r>
              <a:rPr lang="fr-CH" dirty="0" err="1"/>
              <a:t>Parkplatz</a:t>
            </a:r>
            <a:r>
              <a:rPr lang="fr-CH" dirty="0"/>
              <a:t> </a:t>
            </a:r>
            <a:r>
              <a:rPr lang="fr-CH" dirty="0" err="1"/>
              <a:t>Kollegium</a:t>
            </a:r>
            <a:r>
              <a:rPr lang="fr-CH" dirty="0"/>
              <a:t> St. Michael </a:t>
            </a:r>
            <a:endParaRPr lang="fr-FR" dirty="0"/>
          </a:p>
          <a:p>
            <a:pPr>
              <a:tabLst>
                <a:tab pos="4043363" algn="l"/>
              </a:tabLst>
            </a:pPr>
            <a:r>
              <a:rPr lang="fr-FR" dirty="0"/>
              <a:t>Durée / </a:t>
            </a:r>
            <a:r>
              <a:rPr lang="fr-FR" dirty="0" err="1"/>
              <a:t>Dauer</a:t>
            </a:r>
            <a:r>
              <a:rPr lang="fr-FR" dirty="0"/>
              <a:t> 	: </a:t>
            </a:r>
            <a:r>
              <a:rPr lang="is-IS" dirty="0"/>
              <a:t>9h00 – 16h00  / 9.00 – 16.00 Uhr</a:t>
            </a:r>
          </a:p>
          <a:p>
            <a:pPr>
              <a:tabLst>
                <a:tab pos="4035425" algn="l"/>
                <a:tab pos="4038600" algn="l"/>
              </a:tabLst>
            </a:pPr>
            <a:r>
              <a:rPr lang="fr-FR" dirty="0"/>
              <a:t>A prévoir / </a:t>
            </a:r>
            <a:r>
              <a:rPr lang="fr-CH" dirty="0" err="1"/>
              <a:t>Mitbringen</a:t>
            </a:r>
            <a:r>
              <a:rPr lang="fr-CH" dirty="0"/>
              <a:t>	: vélo (VTT) en bon état, vêtements adaptés à la météo,	 	  	  chambre à air de rechange, </a:t>
            </a:r>
            <a:r>
              <a:rPr lang="fr-CH" dirty="0">
                <a:solidFill>
                  <a:srgbClr val="FF0000"/>
                </a:solidFill>
              </a:rPr>
              <a:t>casque obligatoire</a:t>
            </a:r>
            <a:r>
              <a:rPr lang="fr-CH" dirty="0"/>
              <a:t>, pique-nique		: </a:t>
            </a:r>
            <a:r>
              <a:rPr lang="fr-CH" dirty="0" err="1"/>
              <a:t>Velo</a:t>
            </a:r>
            <a:r>
              <a:rPr lang="fr-CH" dirty="0"/>
              <a:t> (</a:t>
            </a:r>
            <a:r>
              <a:rPr lang="fr-CH" dirty="0" err="1"/>
              <a:t>Moutain</a:t>
            </a:r>
            <a:r>
              <a:rPr lang="fr-CH" dirty="0"/>
              <a:t> Bike) in </a:t>
            </a:r>
            <a:r>
              <a:rPr lang="fr-CH" dirty="0" err="1"/>
              <a:t>gutem</a:t>
            </a:r>
            <a:r>
              <a:rPr lang="fr-CH" dirty="0"/>
              <a:t> </a:t>
            </a:r>
            <a:r>
              <a:rPr lang="fr-CH" dirty="0" err="1"/>
              <a:t>Zustand</a:t>
            </a:r>
            <a:r>
              <a:rPr lang="fr-CH" dirty="0"/>
              <a:t>, </a:t>
            </a:r>
            <a:r>
              <a:rPr lang="fr-CH" dirty="0" err="1"/>
              <a:t>Kleider</a:t>
            </a:r>
            <a:r>
              <a:rPr lang="fr-CH" dirty="0"/>
              <a:t> je </a:t>
            </a:r>
            <a:r>
              <a:rPr lang="fr-CH" dirty="0" err="1"/>
              <a:t>nach</a:t>
            </a:r>
            <a:r>
              <a:rPr lang="fr-CH" dirty="0"/>
              <a:t> Wetter, 	  Ersatz </a:t>
            </a:r>
            <a:r>
              <a:rPr lang="fr-CH" dirty="0" err="1"/>
              <a:t>Fahrradschlauch</a:t>
            </a:r>
            <a:r>
              <a:rPr lang="fr-CH" dirty="0"/>
              <a:t>, </a:t>
            </a:r>
            <a:r>
              <a:rPr lang="fr-CH" dirty="0" err="1">
                <a:solidFill>
                  <a:srgbClr val="FF0000"/>
                </a:solidFill>
              </a:rPr>
              <a:t>Helmobligatorisch</a:t>
            </a:r>
            <a:r>
              <a:rPr lang="fr-CH" dirty="0"/>
              <a:t>, </a:t>
            </a:r>
            <a:r>
              <a:rPr lang="fr-CH" dirty="0" err="1"/>
              <a:t>Picknick</a:t>
            </a:r>
            <a:r>
              <a:rPr lang="fr-CH" dirty="0"/>
              <a:t>.</a:t>
            </a:r>
          </a:p>
          <a:p>
            <a:pPr>
              <a:tabLst>
                <a:tab pos="4043363" algn="l"/>
              </a:tabLst>
            </a:pPr>
            <a:r>
              <a:rPr lang="fr-CH" dirty="0"/>
              <a:t>Remarque / </a:t>
            </a:r>
            <a:r>
              <a:rPr lang="fr-CH" dirty="0" err="1"/>
              <a:t>Bemerkung</a:t>
            </a:r>
            <a:r>
              <a:rPr lang="fr-CH" dirty="0"/>
              <a:t>	: un minimum de condition physique est nécessaire  				: </a:t>
            </a:r>
            <a:r>
              <a:rPr lang="fr-CH" dirty="0" err="1"/>
              <a:t>Eine</a:t>
            </a:r>
            <a:r>
              <a:rPr lang="fr-CH" dirty="0"/>
              <a:t> </a:t>
            </a:r>
            <a:r>
              <a:rPr lang="fr-CH" dirty="0" err="1"/>
              <a:t>Grundkondition</a:t>
            </a:r>
            <a:r>
              <a:rPr lang="fr-CH" dirty="0"/>
              <a:t> </a:t>
            </a:r>
            <a:r>
              <a:rPr lang="fr-CH" dirty="0" err="1"/>
              <a:t>wird</a:t>
            </a:r>
            <a:r>
              <a:rPr lang="fr-CH" dirty="0"/>
              <a:t> </a:t>
            </a:r>
            <a:r>
              <a:rPr lang="fr-CH" dirty="0" err="1"/>
              <a:t>vorausgesetzt</a:t>
            </a:r>
            <a:r>
              <a:rPr lang="fr-CH" dirty="0"/>
              <a:t>.</a:t>
            </a:r>
            <a:r>
              <a:rPr lang="fr-FR" dirty="0"/>
              <a:t>	                                                                                                                      	</a:t>
            </a:r>
            <a:endParaRPr lang="fr-CH" dirty="0"/>
          </a:p>
        </p:txBody>
      </p:sp>
    </p:spTree>
    <p:extLst>
      <p:ext uri="{BB962C8B-B14F-4D97-AF65-F5344CB8AC3E}">
        <p14:creationId xmlns:p14="http://schemas.microsoft.com/office/powerpoint/2010/main" val="48851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4816" y="513231"/>
            <a:ext cx="10442853" cy="707886"/>
          </a:xfrm>
          <a:prstGeom prst="rect">
            <a:avLst/>
          </a:prstGeom>
          <a:noFill/>
        </p:spPr>
        <p:txBody>
          <a:bodyPr wrap="square" rtlCol="0">
            <a:spAutoFit/>
          </a:bodyPr>
          <a:lstStyle/>
          <a:p>
            <a:r>
              <a:rPr lang="fr-FR" sz="4000" dirty="0"/>
              <a:t>Aviron / </a:t>
            </a:r>
            <a:r>
              <a:rPr lang="fr-FR" sz="4000" dirty="0" err="1"/>
              <a:t>Rudern</a:t>
            </a:r>
            <a:endParaRPr lang="fr-FR" sz="4000" dirty="0"/>
          </a:p>
        </p:txBody>
      </p:sp>
      <p:sp>
        <p:nvSpPr>
          <p:cNvPr id="5" name="ZoneTexte 4"/>
          <p:cNvSpPr txBox="1"/>
          <p:nvPr/>
        </p:nvSpPr>
        <p:spPr>
          <a:xfrm rot="617582">
            <a:off x="9288200" y="2336703"/>
            <a:ext cx="2765869" cy="1200329"/>
          </a:xfrm>
          <a:prstGeom prst="rect">
            <a:avLst/>
          </a:prstGeom>
          <a:noFill/>
        </p:spPr>
        <p:txBody>
          <a:bodyPr wrap="square" rtlCol="0">
            <a:spAutoFit/>
          </a:bodyPr>
          <a:lstStyle/>
          <a:p>
            <a:r>
              <a:rPr lang="fr-CH" dirty="0"/>
              <a:t> 11 participant-e-s</a:t>
            </a:r>
          </a:p>
          <a:p>
            <a:endParaRPr lang="fr-CH" dirty="0"/>
          </a:p>
          <a:p>
            <a:r>
              <a:rPr lang="fr-CH" dirty="0"/>
              <a:t>  11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140355">
            <a:off x="5182604" y="1886485"/>
            <a:ext cx="4039000" cy="1477328"/>
          </a:xfrm>
          <a:prstGeom prst="rect">
            <a:avLst/>
          </a:prstGeom>
          <a:noFill/>
        </p:spPr>
        <p:txBody>
          <a:bodyPr wrap="square" rtlCol="0">
            <a:spAutoFit/>
          </a:bodyPr>
          <a:lstStyle/>
          <a:p>
            <a:r>
              <a:rPr lang="fr-FR" i="1" dirty="0"/>
              <a:t>Activité réservée aux bons nageurs et bonnes nageuses ! </a:t>
            </a:r>
          </a:p>
          <a:p>
            <a:endParaRPr lang="fr-FR" i="1" dirty="0"/>
          </a:p>
          <a:p>
            <a:r>
              <a:rPr lang="fr-FR" i="1" dirty="0" err="1"/>
              <a:t>Aktivit</a:t>
            </a:r>
            <a:r>
              <a:rPr lang="fr-CH" i="1" dirty="0" err="1"/>
              <a:t>ät</a:t>
            </a:r>
            <a:r>
              <a:rPr lang="fr-CH" i="1" dirty="0"/>
              <a:t> </a:t>
            </a:r>
            <a:r>
              <a:rPr lang="fr-CH" i="1" dirty="0" err="1"/>
              <a:t>nur</a:t>
            </a:r>
            <a:r>
              <a:rPr lang="fr-CH" i="1" dirty="0"/>
              <a:t> </a:t>
            </a:r>
            <a:r>
              <a:rPr lang="fr-CH" i="1" dirty="0" err="1"/>
              <a:t>für</a:t>
            </a:r>
            <a:r>
              <a:rPr lang="fr-CH" i="1" dirty="0"/>
              <a:t> </a:t>
            </a:r>
            <a:r>
              <a:rPr lang="fr-CH" i="1" dirty="0" err="1"/>
              <a:t>gute</a:t>
            </a:r>
            <a:r>
              <a:rPr lang="fr-CH" i="1" dirty="0"/>
              <a:t> </a:t>
            </a:r>
            <a:r>
              <a:rPr lang="fr-CH" i="1" dirty="0" err="1"/>
              <a:t>Schwimmerinnen</a:t>
            </a:r>
            <a:r>
              <a:rPr lang="fr-CH" i="1" dirty="0"/>
              <a:t> </a:t>
            </a:r>
            <a:r>
              <a:rPr lang="fr-CH" i="1" dirty="0" err="1"/>
              <a:t>und</a:t>
            </a:r>
            <a:r>
              <a:rPr lang="fr-CH" i="1" dirty="0"/>
              <a:t> </a:t>
            </a:r>
            <a:r>
              <a:rPr lang="fr-CH" i="1" dirty="0" err="1"/>
              <a:t>Schwimmer</a:t>
            </a:r>
            <a:r>
              <a:rPr lang="fr-CH" i="1" dirty="0"/>
              <a:t>!</a:t>
            </a:r>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401137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3640" y="1669617"/>
            <a:ext cx="3575982" cy="2009476"/>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1634" y="3750630"/>
            <a:ext cx="5063166" cy="2853370"/>
          </a:xfrm>
          <a:prstGeom prst="rect">
            <a:avLst/>
          </a:prstGeom>
        </p:spPr>
      </p:pic>
      <p:sp>
        <p:nvSpPr>
          <p:cNvPr id="11" name="ZoneTexte 10"/>
          <p:cNvSpPr txBox="1"/>
          <p:nvPr/>
        </p:nvSpPr>
        <p:spPr>
          <a:xfrm>
            <a:off x="1263640" y="4378473"/>
            <a:ext cx="4254004" cy="2031325"/>
          </a:xfrm>
          <a:prstGeom prst="rect">
            <a:avLst/>
          </a:prstGeom>
          <a:noFill/>
        </p:spPr>
        <p:txBody>
          <a:bodyPr wrap="square" rtlCol="0">
            <a:spAutoFit/>
          </a:bodyPr>
          <a:lstStyle/>
          <a:p>
            <a:r>
              <a:rPr lang="fr-CH" dirty="0"/>
              <a:t>En cas de mauvais temps : </a:t>
            </a:r>
          </a:p>
          <a:p>
            <a:r>
              <a:rPr lang="fr-CH" dirty="0"/>
              <a:t>marche, rendez-vous à 9h00 au parking du Collège St-Michel </a:t>
            </a:r>
          </a:p>
          <a:p>
            <a:endParaRPr lang="fr-CH" dirty="0"/>
          </a:p>
          <a:p>
            <a:r>
              <a:rPr lang="fr-CH" dirty="0" err="1"/>
              <a:t>Schlechtwetterprogramm</a:t>
            </a:r>
            <a:r>
              <a:rPr lang="fr-CH" dirty="0"/>
              <a:t> : </a:t>
            </a:r>
          </a:p>
          <a:p>
            <a:r>
              <a:rPr lang="fr-CH" dirty="0" err="1"/>
              <a:t>Wanderung</a:t>
            </a:r>
            <a:r>
              <a:rPr lang="fr-CH" dirty="0"/>
              <a:t>, </a:t>
            </a:r>
            <a:r>
              <a:rPr lang="fr-CH" dirty="0" err="1"/>
              <a:t>Treffpunkt</a:t>
            </a:r>
            <a:r>
              <a:rPr lang="fr-CH" dirty="0"/>
              <a:t> </a:t>
            </a:r>
            <a:r>
              <a:rPr lang="fr-CH" dirty="0" err="1"/>
              <a:t>um</a:t>
            </a:r>
            <a:r>
              <a:rPr lang="fr-CH" dirty="0"/>
              <a:t> 9.00 </a:t>
            </a:r>
            <a:r>
              <a:rPr lang="fr-CH" dirty="0" err="1"/>
              <a:t>Uhr</a:t>
            </a:r>
            <a:r>
              <a:rPr lang="fr-CH" dirty="0"/>
              <a:t>, </a:t>
            </a:r>
            <a:r>
              <a:rPr lang="fr-CH" dirty="0" err="1"/>
              <a:t>Parkplatz</a:t>
            </a:r>
            <a:r>
              <a:rPr lang="fr-CH" dirty="0"/>
              <a:t> </a:t>
            </a:r>
            <a:r>
              <a:rPr lang="fr-CH" dirty="0" err="1"/>
              <a:t>Kollegium</a:t>
            </a:r>
            <a:r>
              <a:rPr lang="fr-CH" dirty="0"/>
              <a:t> St. Michael </a:t>
            </a:r>
            <a:endParaRPr lang="fr-FR" dirty="0"/>
          </a:p>
        </p:txBody>
      </p:sp>
    </p:spTree>
    <p:extLst>
      <p:ext uri="{BB962C8B-B14F-4D97-AF65-F5344CB8AC3E}">
        <p14:creationId xmlns:p14="http://schemas.microsoft.com/office/powerpoint/2010/main" val="240258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Aviron / </a:t>
            </a:r>
            <a:r>
              <a:rPr lang="fr-FR" dirty="0" err="1"/>
              <a:t>Rudern</a:t>
            </a:r>
            <a:endParaRPr lang="fr-FR" dirty="0"/>
          </a:p>
        </p:txBody>
      </p:sp>
      <p:sp>
        <p:nvSpPr>
          <p:cNvPr id="4" name="Espace réservé du contenu 2"/>
          <p:cNvSpPr>
            <a:spLocks noGrp="1"/>
          </p:cNvSpPr>
          <p:nvPr>
            <p:ph idx="1"/>
          </p:nvPr>
        </p:nvSpPr>
        <p:spPr>
          <a:xfrm>
            <a:off x="407772" y="2222287"/>
            <a:ext cx="11516497" cy="4413291"/>
          </a:xfrm>
        </p:spPr>
        <p:txBody>
          <a:bodyPr>
            <a:normAutofit/>
          </a:bodyPr>
          <a:lstStyle/>
          <a:p>
            <a:pPr>
              <a:tabLst>
                <a:tab pos="4043363" algn="l"/>
              </a:tabLst>
            </a:pPr>
            <a:r>
              <a:rPr lang="fr-FR" dirty="0"/>
              <a:t>Responsable / </a:t>
            </a:r>
            <a:r>
              <a:rPr lang="fr-FR" dirty="0" err="1"/>
              <a:t>Verantwortlicher</a:t>
            </a:r>
            <a:r>
              <a:rPr lang="fr-FR" dirty="0"/>
              <a:t> 	: </a:t>
            </a:r>
            <a:r>
              <a:rPr lang="fr-FR" dirty="0" err="1"/>
              <a:t>Wirth</a:t>
            </a:r>
            <a:r>
              <a:rPr lang="fr-FR" dirty="0"/>
              <a:t> Daniel   </a:t>
            </a:r>
          </a:p>
          <a:p>
            <a:pPr>
              <a:tabLst>
                <a:tab pos="4043363" algn="l"/>
              </a:tabLst>
            </a:pPr>
            <a:r>
              <a:rPr lang="fr-FR" dirty="0"/>
              <a:t>Lieu / </a:t>
            </a:r>
            <a:r>
              <a:rPr lang="fr-FR" dirty="0" err="1"/>
              <a:t>Ort</a:t>
            </a:r>
            <a:r>
              <a:rPr lang="fr-FR" dirty="0"/>
              <a:t>	: Société d’Aviron, Chemin des Moulines 8, 1782 </a:t>
            </a:r>
            <a:r>
              <a:rPr lang="fr-FR" dirty="0" err="1"/>
              <a:t>Cormagens</a:t>
            </a:r>
            <a:r>
              <a:rPr lang="fr-FR" dirty="0"/>
              <a:t>  </a:t>
            </a:r>
          </a:p>
          <a:p>
            <a:pPr>
              <a:tabLst>
                <a:tab pos="4043363" algn="l"/>
              </a:tabLst>
            </a:pPr>
            <a:r>
              <a:rPr lang="fr-FR" dirty="0"/>
              <a:t>Rendez-vous / </a:t>
            </a:r>
            <a:r>
              <a:rPr lang="fr-FR" dirty="0" err="1"/>
              <a:t>Treffpunkt</a:t>
            </a:r>
            <a:r>
              <a:rPr lang="fr-FR" dirty="0"/>
              <a:t>	: 9h00, parking du Collège St-Michel                                          	 	  9.00 </a:t>
            </a:r>
            <a:r>
              <a:rPr lang="fr-FR" dirty="0" err="1"/>
              <a:t>Uhr</a:t>
            </a:r>
            <a:r>
              <a:rPr lang="fr-FR" dirty="0"/>
              <a:t> </a:t>
            </a:r>
            <a:r>
              <a:rPr lang="fr-CH" dirty="0" err="1"/>
              <a:t>Parkplatz</a:t>
            </a:r>
            <a:r>
              <a:rPr lang="fr-CH" dirty="0"/>
              <a:t> </a:t>
            </a:r>
            <a:r>
              <a:rPr lang="fr-CH" dirty="0" err="1"/>
              <a:t>Kollegium</a:t>
            </a:r>
            <a:r>
              <a:rPr lang="fr-CH" dirty="0"/>
              <a:t> St. Michael </a:t>
            </a:r>
            <a:endParaRPr lang="fr-FR" dirty="0"/>
          </a:p>
          <a:p>
            <a:pPr>
              <a:tabLst>
                <a:tab pos="4043363" algn="l"/>
              </a:tabLst>
            </a:pPr>
            <a:r>
              <a:rPr lang="fr-FR" dirty="0"/>
              <a:t>Durée / </a:t>
            </a:r>
            <a:r>
              <a:rPr lang="fr-FR" dirty="0" err="1"/>
              <a:t>Dauer</a:t>
            </a:r>
            <a:r>
              <a:rPr lang="fr-FR" dirty="0"/>
              <a:t> 	: </a:t>
            </a:r>
            <a:r>
              <a:rPr lang="is-IS" dirty="0"/>
              <a:t>9h00 – 15h30  / 9.00 – 15.30 Uhr</a:t>
            </a:r>
          </a:p>
          <a:p>
            <a:pPr>
              <a:tabLst>
                <a:tab pos="4035425" algn="l"/>
              </a:tabLst>
            </a:pPr>
            <a:r>
              <a:rPr lang="fr-FR" dirty="0"/>
              <a:t>A prévoir / </a:t>
            </a:r>
            <a:r>
              <a:rPr lang="fr-CH" dirty="0" err="1"/>
              <a:t>Mitbringen</a:t>
            </a:r>
            <a:r>
              <a:rPr lang="fr-CH" dirty="0"/>
              <a:t>	: pique-nique, short, t-shirt, maillot de bain, linge, protection 	 	  solaire, protection de pluie, habits de rechange, souliers de gym 	: Shorts, T-shirt, </a:t>
            </a:r>
            <a:r>
              <a:rPr lang="fr-CH" dirty="0" err="1"/>
              <a:t>Badehose</a:t>
            </a:r>
            <a:r>
              <a:rPr lang="fr-CH" dirty="0"/>
              <a:t> / </a:t>
            </a:r>
            <a:r>
              <a:rPr lang="fr-CH" dirty="0" err="1"/>
              <a:t>Badeanzug</a:t>
            </a:r>
            <a:r>
              <a:rPr lang="fr-CH" dirty="0"/>
              <a:t>, </a:t>
            </a:r>
            <a:r>
              <a:rPr lang="fr-CH" dirty="0" err="1"/>
              <a:t>Badetuch</a:t>
            </a:r>
            <a:r>
              <a:rPr lang="fr-CH" dirty="0"/>
              <a:t>, </a:t>
            </a:r>
            <a:r>
              <a:rPr lang="fr-CH" dirty="0" err="1"/>
              <a:t>Sonneschutz</a:t>
            </a:r>
            <a:r>
              <a:rPr lang="fr-CH" dirty="0"/>
              <a:t>, 	 	 </a:t>
            </a:r>
            <a:r>
              <a:rPr lang="fr-CH" dirty="0" err="1"/>
              <a:t>Regenschutz</a:t>
            </a:r>
            <a:r>
              <a:rPr lang="fr-CH" dirty="0"/>
              <a:t>, </a:t>
            </a:r>
            <a:r>
              <a:rPr lang="fr-CH" dirty="0" err="1"/>
              <a:t>Wechselkleider</a:t>
            </a:r>
            <a:r>
              <a:rPr lang="fr-CH" dirty="0"/>
              <a:t>, </a:t>
            </a:r>
            <a:r>
              <a:rPr lang="fr-CH" dirty="0" err="1"/>
              <a:t>Turnschuhe</a:t>
            </a:r>
            <a:r>
              <a:rPr lang="fr-CH" dirty="0"/>
              <a:t>, </a:t>
            </a:r>
            <a:r>
              <a:rPr lang="fr-CH" dirty="0" err="1"/>
              <a:t>Picknick</a:t>
            </a:r>
            <a:endParaRPr lang="fr-CH" dirty="0"/>
          </a:p>
          <a:p>
            <a:pPr>
              <a:tabLst>
                <a:tab pos="4043363" algn="l"/>
              </a:tabLst>
            </a:pPr>
            <a:r>
              <a:rPr lang="fr-CH" dirty="0"/>
              <a:t>Remarques / </a:t>
            </a:r>
            <a:r>
              <a:rPr lang="fr-CH" dirty="0" err="1"/>
              <a:t>Bemerkungen</a:t>
            </a:r>
            <a:r>
              <a:rPr lang="fr-CH" dirty="0"/>
              <a:t>	: </a:t>
            </a:r>
            <a:r>
              <a:rPr lang="fr-CH" b="1" dirty="0"/>
              <a:t>activité réservée aux bonnes nageuses et bons nageurs !</a:t>
            </a:r>
            <a:r>
              <a:rPr lang="fr-CH" dirty="0"/>
              <a:t>                                                                                                                                                               	: vestiaires à disposition  </a:t>
            </a:r>
            <a:r>
              <a:rPr lang="fr-FR" dirty="0"/>
              <a:t>	                                                                                                                      	:</a:t>
            </a:r>
            <a:r>
              <a:rPr lang="fr-FR" b="1" dirty="0"/>
              <a:t> </a:t>
            </a:r>
            <a:r>
              <a:rPr lang="fr-FR" b="1" dirty="0" err="1"/>
              <a:t>Aktivität</a:t>
            </a:r>
            <a:r>
              <a:rPr lang="fr-FR" b="1" dirty="0"/>
              <a:t> </a:t>
            </a:r>
            <a:r>
              <a:rPr lang="fr-FR" b="1" dirty="0" err="1"/>
              <a:t>nur</a:t>
            </a:r>
            <a:r>
              <a:rPr lang="fr-FR" b="1" dirty="0"/>
              <a:t> f</a:t>
            </a:r>
            <a:r>
              <a:rPr lang="fr-CH" b="1" dirty="0" err="1"/>
              <a:t>ür</a:t>
            </a:r>
            <a:r>
              <a:rPr lang="fr-CH" b="1" dirty="0"/>
              <a:t> </a:t>
            </a:r>
            <a:r>
              <a:rPr lang="fr-CH" b="1" dirty="0" err="1"/>
              <a:t>gute</a:t>
            </a:r>
            <a:r>
              <a:rPr lang="fr-CH" b="1" dirty="0"/>
              <a:t> </a:t>
            </a:r>
            <a:r>
              <a:rPr lang="fr-CH" b="1" dirty="0" err="1"/>
              <a:t>Schwimmerinnen</a:t>
            </a:r>
            <a:r>
              <a:rPr lang="fr-CH" b="1" dirty="0"/>
              <a:t> </a:t>
            </a:r>
            <a:r>
              <a:rPr lang="fr-CH" b="1" dirty="0" err="1"/>
              <a:t>und</a:t>
            </a:r>
            <a:r>
              <a:rPr lang="fr-CH" b="1" dirty="0"/>
              <a:t> </a:t>
            </a:r>
            <a:r>
              <a:rPr lang="fr-CH" b="1" dirty="0" err="1"/>
              <a:t>Schwimmer</a:t>
            </a:r>
            <a:r>
              <a:rPr lang="fr-CH" b="1" dirty="0"/>
              <a:t> !                  	</a:t>
            </a:r>
            <a:r>
              <a:rPr lang="fr-FR" dirty="0"/>
              <a:t>: </a:t>
            </a:r>
            <a:r>
              <a:rPr lang="fr-FR" dirty="0" err="1"/>
              <a:t>Garderoben</a:t>
            </a:r>
            <a:r>
              <a:rPr lang="fr-FR" dirty="0"/>
              <a:t> </a:t>
            </a:r>
            <a:r>
              <a:rPr lang="fr-FR" dirty="0" err="1"/>
              <a:t>stehen</a:t>
            </a:r>
            <a:r>
              <a:rPr lang="fr-FR" dirty="0"/>
              <a:t> </a:t>
            </a:r>
            <a:r>
              <a:rPr lang="fr-FR" dirty="0" err="1"/>
              <a:t>zur</a:t>
            </a:r>
            <a:r>
              <a:rPr lang="fr-FR" dirty="0"/>
              <a:t> </a:t>
            </a:r>
            <a:r>
              <a:rPr lang="fr-FR" dirty="0" err="1"/>
              <a:t>Verf</a:t>
            </a:r>
            <a:r>
              <a:rPr lang="fr-CH" dirty="0" err="1"/>
              <a:t>ügung</a:t>
            </a:r>
            <a:endParaRPr lang="fr-CH" dirty="0"/>
          </a:p>
        </p:txBody>
      </p:sp>
    </p:spTree>
    <p:extLst>
      <p:ext uri="{BB962C8B-B14F-4D97-AF65-F5344CB8AC3E}">
        <p14:creationId xmlns:p14="http://schemas.microsoft.com/office/powerpoint/2010/main" val="22613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Consignes</a:t>
            </a:r>
          </a:p>
        </p:txBody>
      </p:sp>
      <p:sp>
        <p:nvSpPr>
          <p:cNvPr id="3" name="Espace réservé du contenu 2"/>
          <p:cNvSpPr>
            <a:spLocks noGrp="1"/>
          </p:cNvSpPr>
          <p:nvPr>
            <p:ph idx="1"/>
          </p:nvPr>
        </p:nvSpPr>
        <p:spPr>
          <a:xfrm>
            <a:off x="818712" y="2222287"/>
            <a:ext cx="10554574" cy="4305513"/>
          </a:xfrm>
        </p:spPr>
        <p:txBody>
          <a:bodyPr>
            <a:normAutofit lnSpcReduction="10000"/>
          </a:bodyPr>
          <a:lstStyle/>
          <a:p>
            <a:r>
              <a:rPr lang="pt-BR" dirty="0" err="1"/>
              <a:t>Vous</a:t>
            </a:r>
            <a:r>
              <a:rPr lang="pt-BR" dirty="0"/>
              <a:t> </a:t>
            </a:r>
            <a:r>
              <a:rPr lang="pt-BR" dirty="0" err="1"/>
              <a:t>devez</a:t>
            </a:r>
            <a:r>
              <a:rPr lang="pt-BR" dirty="0"/>
              <a:t> </a:t>
            </a:r>
            <a:r>
              <a:rPr lang="pt-BR" dirty="0" err="1"/>
              <a:t>effectuer</a:t>
            </a:r>
            <a:r>
              <a:rPr lang="pt-BR" dirty="0"/>
              <a:t> </a:t>
            </a:r>
            <a:r>
              <a:rPr lang="pt-BR" b="1" dirty="0"/>
              <a:t>3 </a:t>
            </a:r>
            <a:r>
              <a:rPr lang="pt-BR" b="1" dirty="0" err="1"/>
              <a:t>choix</a:t>
            </a:r>
            <a:r>
              <a:rPr lang="pt-BR" b="1" dirty="0"/>
              <a:t> </a:t>
            </a:r>
            <a:r>
              <a:rPr lang="pt-BR" b="1" dirty="0" err="1"/>
              <a:t>différents</a:t>
            </a:r>
            <a:r>
              <a:rPr lang="pt-BR" dirty="0"/>
              <a:t>. </a:t>
            </a:r>
            <a:r>
              <a:rPr lang="pt-BR" dirty="0" err="1"/>
              <a:t>En</a:t>
            </a:r>
            <a:r>
              <a:rPr lang="pt-BR" dirty="0"/>
              <a:t> </a:t>
            </a:r>
            <a:r>
              <a:rPr lang="pt-BR" dirty="0" err="1"/>
              <a:t>cas</a:t>
            </a:r>
            <a:r>
              <a:rPr lang="pt-BR" dirty="0"/>
              <a:t> de non-</a:t>
            </a:r>
            <a:r>
              <a:rPr lang="pt-BR" dirty="0" err="1"/>
              <a:t>respect</a:t>
            </a:r>
            <a:r>
              <a:rPr lang="pt-BR" dirty="0"/>
              <a:t>, </a:t>
            </a:r>
            <a:r>
              <a:rPr lang="pt-BR" dirty="0" err="1"/>
              <a:t>vous</a:t>
            </a:r>
            <a:r>
              <a:rPr lang="pt-BR" dirty="0"/>
              <a:t> </a:t>
            </a:r>
            <a:r>
              <a:rPr lang="pt-BR" dirty="0" err="1"/>
              <a:t>serez</a:t>
            </a:r>
            <a:r>
              <a:rPr lang="pt-BR" dirty="0"/>
              <a:t> </a:t>
            </a:r>
            <a:r>
              <a:rPr lang="pt-BR" dirty="0" err="1"/>
              <a:t>automatiquement</a:t>
            </a:r>
            <a:r>
              <a:rPr lang="pt-BR" dirty="0"/>
              <a:t> </a:t>
            </a:r>
            <a:r>
              <a:rPr lang="pt-BR" dirty="0" err="1"/>
              <a:t>inscrit</a:t>
            </a:r>
            <a:r>
              <a:rPr lang="pt-BR" dirty="0"/>
              <a:t>(e)</a:t>
            </a:r>
            <a:r>
              <a:rPr lang="pt-BR" dirty="0" err="1"/>
              <a:t>s</a:t>
            </a:r>
            <a:r>
              <a:rPr lang="pt-BR" dirty="0"/>
              <a:t> à </a:t>
            </a:r>
            <a:r>
              <a:rPr lang="pt-BR" dirty="0" err="1"/>
              <a:t>la</a:t>
            </a:r>
            <a:r>
              <a:rPr lang="pt-BR" dirty="0"/>
              <a:t> marche </a:t>
            </a:r>
            <a:r>
              <a:rPr lang="pt-BR" dirty="0" err="1"/>
              <a:t>en</a:t>
            </a:r>
            <a:r>
              <a:rPr lang="pt-BR" dirty="0"/>
              <a:t> plaine. </a:t>
            </a:r>
            <a:endParaRPr lang="fr-FR" dirty="0"/>
          </a:p>
          <a:p>
            <a:r>
              <a:rPr lang="fr-FR" dirty="0"/>
              <a:t>Tous les étudiant</a:t>
            </a:r>
            <a:r>
              <a:rPr lang="pt-BR" dirty="0"/>
              <a:t>(e)</a:t>
            </a:r>
            <a:r>
              <a:rPr lang="pt-BR" dirty="0" err="1"/>
              <a:t>s</a:t>
            </a:r>
            <a:r>
              <a:rPr lang="pt-BR" dirty="0"/>
              <a:t> </a:t>
            </a:r>
            <a:r>
              <a:rPr lang="pt-BR" dirty="0" err="1"/>
              <a:t>doivent</a:t>
            </a:r>
            <a:r>
              <a:rPr lang="pt-BR" dirty="0"/>
              <a:t> </a:t>
            </a:r>
            <a:r>
              <a:rPr lang="pt-BR" dirty="0" err="1"/>
              <a:t>s’inscrire</a:t>
            </a:r>
            <a:r>
              <a:rPr lang="pt-BR" dirty="0"/>
              <a:t> (</a:t>
            </a:r>
            <a:r>
              <a:rPr lang="pt-BR" dirty="0" err="1"/>
              <a:t>y</a:t>
            </a:r>
            <a:r>
              <a:rPr lang="pt-BR" dirty="0"/>
              <a:t> </a:t>
            </a:r>
            <a:r>
              <a:rPr lang="pt-BR" dirty="0" err="1"/>
              <a:t>compris</a:t>
            </a:r>
            <a:r>
              <a:rPr lang="pt-BR" dirty="0"/>
              <a:t> </a:t>
            </a:r>
            <a:r>
              <a:rPr lang="pt-BR" dirty="0" err="1"/>
              <a:t>les</a:t>
            </a:r>
            <a:r>
              <a:rPr lang="pt-BR" dirty="0"/>
              <a:t> </a:t>
            </a:r>
            <a:r>
              <a:rPr lang="pt-BR" b="1" dirty="0"/>
              <a:t>SAF </a:t>
            </a:r>
            <a:r>
              <a:rPr lang="pt-BR" dirty="0" err="1"/>
              <a:t>sans</a:t>
            </a:r>
            <a:r>
              <a:rPr lang="pt-BR" dirty="0"/>
              <a:t> dispense)! </a:t>
            </a:r>
            <a:r>
              <a:rPr lang="pt-BR" dirty="0" err="1"/>
              <a:t>Les</a:t>
            </a:r>
            <a:r>
              <a:rPr lang="pt-BR" dirty="0"/>
              <a:t> </a:t>
            </a:r>
            <a:r>
              <a:rPr lang="pt-BR" dirty="0" err="1"/>
              <a:t>personnes</a:t>
            </a:r>
            <a:r>
              <a:rPr lang="pt-BR" dirty="0"/>
              <a:t> </a:t>
            </a:r>
            <a:r>
              <a:rPr lang="pt-BR" dirty="0" err="1"/>
              <a:t>en</a:t>
            </a:r>
            <a:r>
              <a:rPr lang="pt-BR" dirty="0"/>
              <a:t> </a:t>
            </a:r>
            <a:r>
              <a:rPr lang="pt-BR" dirty="0" err="1"/>
              <a:t>possession</a:t>
            </a:r>
            <a:r>
              <a:rPr lang="pt-BR" dirty="0"/>
              <a:t> d’une dispense </a:t>
            </a:r>
            <a:r>
              <a:rPr lang="pt-BR" dirty="0" err="1"/>
              <a:t>médicale</a:t>
            </a:r>
            <a:r>
              <a:rPr lang="pt-BR" dirty="0"/>
              <a:t> </a:t>
            </a:r>
            <a:r>
              <a:rPr lang="pt-BR" dirty="0" err="1"/>
              <a:t>doivent</a:t>
            </a:r>
            <a:r>
              <a:rPr lang="pt-BR" dirty="0"/>
              <a:t> </a:t>
            </a:r>
            <a:r>
              <a:rPr lang="pt-BR" dirty="0" err="1"/>
              <a:t>s’inscrire</a:t>
            </a:r>
            <a:r>
              <a:rPr lang="pt-BR" dirty="0"/>
              <a:t> et </a:t>
            </a:r>
            <a:r>
              <a:rPr lang="pt-BR" dirty="0" err="1"/>
              <a:t>cocher</a:t>
            </a:r>
            <a:r>
              <a:rPr lang="pt-BR" dirty="0"/>
              <a:t> 3 </a:t>
            </a:r>
            <a:r>
              <a:rPr lang="pt-BR" dirty="0" err="1"/>
              <a:t>fois</a:t>
            </a:r>
            <a:r>
              <a:rPr lang="pt-BR" dirty="0"/>
              <a:t> </a:t>
            </a:r>
            <a:r>
              <a:rPr lang="pt-BR" dirty="0" err="1"/>
              <a:t>la</a:t>
            </a:r>
            <a:r>
              <a:rPr lang="pt-BR" dirty="0"/>
              <a:t> case “</a:t>
            </a:r>
            <a:r>
              <a:rPr lang="pt-BR" dirty="0" err="1"/>
              <a:t>dispensé</a:t>
            </a:r>
            <a:r>
              <a:rPr lang="pt-BR" dirty="0"/>
              <a:t>(e)</a:t>
            </a:r>
            <a:r>
              <a:rPr lang="pt-BR" dirty="0" err="1"/>
              <a:t>s</a:t>
            </a:r>
            <a:r>
              <a:rPr lang="pt-BR" dirty="0"/>
              <a:t>”. </a:t>
            </a:r>
          </a:p>
          <a:p>
            <a:r>
              <a:rPr lang="pt-BR" dirty="0" err="1"/>
              <a:t>Certaines</a:t>
            </a:r>
            <a:r>
              <a:rPr lang="pt-BR" dirty="0"/>
              <a:t> </a:t>
            </a:r>
            <a:r>
              <a:rPr lang="pt-BR" dirty="0" err="1"/>
              <a:t>activités</a:t>
            </a:r>
            <a:r>
              <a:rPr lang="pt-BR" dirty="0"/>
              <a:t> </a:t>
            </a:r>
            <a:r>
              <a:rPr lang="pt-BR" dirty="0" err="1"/>
              <a:t>ont</a:t>
            </a:r>
            <a:r>
              <a:rPr lang="pt-BR" dirty="0"/>
              <a:t> </a:t>
            </a:r>
            <a:r>
              <a:rPr lang="pt-BR" dirty="0" err="1"/>
              <a:t>un</a:t>
            </a:r>
            <a:r>
              <a:rPr lang="pt-BR" dirty="0"/>
              <a:t> </a:t>
            </a:r>
            <a:r>
              <a:rPr lang="pt-BR" dirty="0" err="1"/>
              <a:t>co</a:t>
            </a:r>
            <a:r>
              <a:rPr lang="fr-CH" dirty="0" err="1"/>
              <a:t>ût</a:t>
            </a:r>
            <a:r>
              <a:rPr lang="fr-CH" dirty="0"/>
              <a:t>. Vous devez être attentif(</a:t>
            </a:r>
            <a:r>
              <a:rPr lang="fr-CH" dirty="0" err="1"/>
              <a:t>ve</a:t>
            </a:r>
            <a:r>
              <a:rPr lang="fr-CH" dirty="0"/>
              <a:t>)s aux remarques dans le PowerPoint. </a:t>
            </a:r>
          </a:p>
          <a:p>
            <a:r>
              <a:rPr lang="fr-CH" dirty="0"/>
              <a:t>Attention : l’inscription terminée</a:t>
            </a:r>
            <a:r>
              <a:rPr lang="pt-BR" dirty="0"/>
              <a:t>, </a:t>
            </a:r>
            <a:r>
              <a:rPr lang="pt-BR" dirty="0" err="1"/>
              <a:t>celle-ci</a:t>
            </a:r>
            <a:r>
              <a:rPr lang="pt-BR" dirty="0"/>
              <a:t> ne </a:t>
            </a:r>
            <a:r>
              <a:rPr lang="pt-BR" dirty="0" err="1"/>
              <a:t>peut</a:t>
            </a:r>
            <a:r>
              <a:rPr lang="pt-BR" dirty="0"/>
              <a:t> </a:t>
            </a:r>
            <a:r>
              <a:rPr lang="pt-BR" dirty="0" err="1"/>
              <a:t>plus</a:t>
            </a:r>
            <a:r>
              <a:rPr lang="pt-BR" dirty="0"/>
              <a:t> </a:t>
            </a:r>
            <a:r>
              <a:rPr lang="fr-CH" dirty="0"/>
              <a:t>être modifiée ! </a:t>
            </a:r>
            <a:endParaRPr lang="pt-BR" dirty="0"/>
          </a:p>
          <a:p>
            <a:r>
              <a:rPr lang="pt-BR" dirty="0"/>
              <a:t>Le </a:t>
            </a:r>
            <a:r>
              <a:rPr lang="pt-BR" dirty="0" err="1"/>
              <a:t>délai</a:t>
            </a:r>
            <a:r>
              <a:rPr lang="pt-BR" dirty="0"/>
              <a:t> d’</a:t>
            </a:r>
            <a:r>
              <a:rPr lang="pt-BR" dirty="0" err="1"/>
              <a:t>inscription</a:t>
            </a:r>
            <a:r>
              <a:rPr lang="pt-BR" dirty="0"/>
              <a:t> est </a:t>
            </a:r>
            <a:r>
              <a:rPr lang="pt-BR" dirty="0" err="1"/>
              <a:t>le</a:t>
            </a:r>
            <a:r>
              <a:rPr lang="pt-BR" dirty="0"/>
              <a:t> </a:t>
            </a:r>
            <a:r>
              <a:rPr lang="pt-BR" dirty="0" err="1"/>
              <a:t>jeudi</a:t>
            </a:r>
            <a:r>
              <a:rPr lang="pt-BR" dirty="0"/>
              <a:t> 9 </a:t>
            </a:r>
            <a:r>
              <a:rPr lang="pt-BR" dirty="0" err="1"/>
              <a:t>septembre</a:t>
            </a:r>
            <a:r>
              <a:rPr lang="pt-BR" dirty="0"/>
              <a:t> 2021. Si </a:t>
            </a:r>
            <a:r>
              <a:rPr lang="pt-BR" dirty="0" err="1"/>
              <a:t>aucune</a:t>
            </a:r>
            <a:r>
              <a:rPr lang="pt-BR" dirty="0"/>
              <a:t> </a:t>
            </a:r>
            <a:r>
              <a:rPr lang="pt-BR" dirty="0" err="1"/>
              <a:t>inscription</a:t>
            </a:r>
            <a:r>
              <a:rPr lang="pt-BR" dirty="0"/>
              <a:t> ne </a:t>
            </a:r>
            <a:r>
              <a:rPr lang="pt-BR" dirty="0" err="1"/>
              <a:t>nous</a:t>
            </a:r>
            <a:r>
              <a:rPr lang="pt-BR" dirty="0"/>
              <a:t> </a:t>
            </a:r>
            <a:r>
              <a:rPr lang="pt-BR" dirty="0" err="1"/>
              <a:t>parvient</a:t>
            </a:r>
            <a:r>
              <a:rPr lang="pt-BR" dirty="0"/>
              <a:t>, </a:t>
            </a:r>
            <a:r>
              <a:rPr lang="pt-BR" dirty="0" err="1"/>
              <a:t>vous</a:t>
            </a:r>
            <a:r>
              <a:rPr lang="pt-BR" dirty="0"/>
              <a:t> </a:t>
            </a:r>
            <a:r>
              <a:rPr lang="pt-BR" dirty="0" err="1"/>
              <a:t>serez</a:t>
            </a:r>
            <a:r>
              <a:rPr lang="pt-BR" dirty="0"/>
              <a:t> </a:t>
            </a:r>
            <a:r>
              <a:rPr lang="pt-BR" dirty="0" err="1"/>
              <a:t>automatiquement</a:t>
            </a:r>
            <a:r>
              <a:rPr lang="pt-BR" dirty="0"/>
              <a:t> </a:t>
            </a:r>
            <a:r>
              <a:rPr lang="pt-BR" dirty="0" err="1"/>
              <a:t>inscrit</a:t>
            </a:r>
            <a:r>
              <a:rPr lang="pt-BR" dirty="0"/>
              <a:t>(e)</a:t>
            </a:r>
            <a:r>
              <a:rPr lang="pt-BR" dirty="0" err="1"/>
              <a:t>s</a:t>
            </a:r>
            <a:r>
              <a:rPr lang="pt-BR" dirty="0"/>
              <a:t> à </a:t>
            </a:r>
            <a:r>
              <a:rPr lang="pt-BR" dirty="0" err="1"/>
              <a:t>la</a:t>
            </a:r>
            <a:r>
              <a:rPr lang="pt-BR" dirty="0"/>
              <a:t> marche </a:t>
            </a:r>
            <a:r>
              <a:rPr lang="pt-BR" dirty="0" err="1"/>
              <a:t>en</a:t>
            </a:r>
            <a:r>
              <a:rPr lang="pt-BR" dirty="0"/>
              <a:t> plaine. </a:t>
            </a:r>
          </a:p>
          <a:p>
            <a:r>
              <a:rPr lang="fr-CH" dirty="0"/>
              <a:t>Si l’activité ne peut pas avoir lieu pour cause de mauvais temps, un programme de remplacement est indiqué sur le PowerPoint. Merci d’en prendre note lors de l’inscription. </a:t>
            </a:r>
          </a:p>
          <a:p>
            <a:r>
              <a:rPr lang="fr-CH" dirty="0"/>
              <a:t>En cas de questions, les professeur</a:t>
            </a:r>
            <a:r>
              <a:rPr lang="pt-BR" dirty="0"/>
              <a:t>(e)</a:t>
            </a:r>
            <a:r>
              <a:rPr lang="fr-CH" dirty="0"/>
              <a:t>s de sport sont à disposition. </a:t>
            </a:r>
            <a:endParaRPr lang="fr-FR" dirty="0"/>
          </a:p>
        </p:txBody>
      </p:sp>
    </p:spTree>
    <p:extLst>
      <p:ext uri="{BB962C8B-B14F-4D97-AF65-F5344CB8AC3E}">
        <p14:creationId xmlns:p14="http://schemas.microsoft.com/office/powerpoint/2010/main" val="148294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12699" y="516554"/>
            <a:ext cx="10957705" cy="707886"/>
          </a:xfrm>
          <a:prstGeom prst="rect">
            <a:avLst/>
          </a:prstGeom>
          <a:noFill/>
        </p:spPr>
        <p:txBody>
          <a:bodyPr wrap="square" rtlCol="0">
            <a:spAutoFit/>
          </a:bodyPr>
          <a:lstStyle/>
          <a:p>
            <a:pPr algn="ctr"/>
            <a:r>
              <a:rPr lang="fr-FR" sz="4000" dirty="0"/>
              <a:t>Yoga</a:t>
            </a:r>
          </a:p>
        </p:txBody>
      </p:sp>
      <p:sp>
        <p:nvSpPr>
          <p:cNvPr id="5" name="ZoneTexte 4"/>
          <p:cNvSpPr txBox="1"/>
          <p:nvPr/>
        </p:nvSpPr>
        <p:spPr>
          <a:xfrm rot="617582">
            <a:off x="860478" y="5257454"/>
            <a:ext cx="2765869" cy="1200329"/>
          </a:xfrm>
          <a:prstGeom prst="rect">
            <a:avLst/>
          </a:prstGeom>
          <a:noFill/>
        </p:spPr>
        <p:txBody>
          <a:bodyPr wrap="square" rtlCol="0">
            <a:spAutoFit/>
          </a:bodyPr>
          <a:lstStyle/>
          <a:p>
            <a:r>
              <a:rPr lang="fr-CH" dirty="0"/>
              <a:t> 30 participant-e-s</a:t>
            </a:r>
          </a:p>
          <a:p>
            <a:endParaRPr lang="fr-CH" dirty="0"/>
          </a:p>
          <a:p>
            <a:r>
              <a:rPr lang="fr-CH" dirty="0"/>
              <a:t> 30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140355">
            <a:off x="4214967" y="2292846"/>
            <a:ext cx="3472360" cy="3416320"/>
          </a:xfrm>
          <a:prstGeom prst="rect">
            <a:avLst/>
          </a:prstGeom>
          <a:noFill/>
        </p:spPr>
        <p:txBody>
          <a:bodyPr wrap="square" rtlCol="0">
            <a:spAutoFit/>
          </a:bodyPr>
          <a:lstStyle/>
          <a:p>
            <a:r>
              <a:rPr lang="fr-CH" i="1" dirty="0"/>
              <a:t>Une journée pour découvrir cette ancienne pratique originaire d’Inde adaptée à vos besoins d’aujourd’hui. Dans le yoga, des postures physiques et des exercices de méditation et de respiration nous aident à améliorer la souplesse, l’équilibre et la force du corps, ainsi que la concentration et la détente. </a:t>
            </a:r>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5951" y="4644968"/>
            <a:ext cx="2554453" cy="1840606"/>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699" y="1504093"/>
            <a:ext cx="3061430" cy="3403644"/>
          </a:xfrm>
          <a:prstGeom prst="rect">
            <a:avLst/>
          </a:prstGeom>
        </p:spPr>
      </p:pic>
      <p:sp>
        <p:nvSpPr>
          <p:cNvPr id="14" name="ZoneTexte 13"/>
          <p:cNvSpPr txBox="1"/>
          <p:nvPr/>
        </p:nvSpPr>
        <p:spPr>
          <a:xfrm rot="657781">
            <a:off x="8518896" y="1005885"/>
            <a:ext cx="3699419" cy="3416320"/>
          </a:xfrm>
          <a:prstGeom prst="rect">
            <a:avLst/>
          </a:prstGeom>
          <a:noFill/>
        </p:spPr>
        <p:txBody>
          <a:bodyPr wrap="square" rtlCol="0">
            <a:spAutoFit/>
          </a:bodyPr>
          <a:lstStyle/>
          <a:p>
            <a:r>
              <a:rPr lang="de-DE" i="1" dirty="0"/>
              <a:t>Ein Tag, um diese alte Praxis aus </a:t>
            </a:r>
            <a:r>
              <a:rPr lang="de-DE" i="1"/>
              <a:t>Indien stammend zu </a:t>
            </a:r>
            <a:r>
              <a:rPr lang="de-DE" i="1" dirty="0"/>
              <a:t>entdecken, die auf Ihre heutigen Bedürfnisse zugeschnitten ist. Im Yoga helfen uns Körperhaltungen,  Meditations- und Atemübungen, die Beweglichkeit, Balance und die Kraft des Körpers sowie Konzentration und Entspannung zu verbessern. </a:t>
            </a:r>
            <a:endParaRPr lang="fr-CH" i="1" dirty="0"/>
          </a:p>
        </p:txBody>
      </p:sp>
    </p:spTree>
    <p:extLst>
      <p:ext uri="{BB962C8B-B14F-4D97-AF65-F5344CB8AC3E}">
        <p14:creationId xmlns:p14="http://schemas.microsoft.com/office/powerpoint/2010/main" val="779927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Yoga</a:t>
            </a:r>
          </a:p>
        </p:txBody>
      </p:sp>
      <p:sp>
        <p:nvSpPr>
          <p:cNvPr id="4" name="Espace réservé du contenu 2"/>
          <p:cNvSpPr>
            <a:spLocks noGrp="1"/>
          </p:cNvSpPr>
          <p:nvPr>
            <p:ph idx="1"/>
          </p:nvPr>
        </p:nvSpPr>
        <p:spPr>
          <a:xfrm>
            <a:off x="537029" y="2222287"/>
            <a:ext cx="11498089" cy="3917256"/>
          </a:xfrm>
        </p:spPr>
        <p:txBody>
          <a:bodyPr>
            <a:normAutofit lnSpcReduction="10000"/>
          </a:bodyPr>
          <a:lstStyle/>
          <a:p>
            <a:pPr>
              <a:tabLst>
                <a:tab pos="4043363" algn="l"/>
              </a:tabLst>
            </a:pPr>
            <a:r>
              <a:rPr lang="fr-FR" dirty="0"/>
              <a:t>Responsable / </a:t>
            </a:r>
            <a:r>
              <a:rPr lang="fr-FR" dirty="0" err="1"/>
              <a:t>Verantwortliche</a:t>
            </a:r>
            <a:r>
              <a:rPr lang="fr-FR" dirty="0"/>
              <a:t> 	: </a:t>
            </a:r>
            <a:r>
              <a:rPr lang="fr-FR" dirty="0" err="1"/>
              <a:t>Bahnsen</a:t>
            </a:r>
            <a:r>
              <a:rPr lang="fr-FR" dirty="0"/>
              <a:t> Ilse </a:t>
            </a:r>
          </a:p>
          <a:p>
            <a:pPr>
              <a:tabLst>
                <a:tab pos="4043363" algn="l"/>
              </a:tabLst>
            </a:pPr>
            <a:r>
              <a:rPr lang="fr-FR" dirty="0"/>
              <a:t>Lieu / </a:t>
            </a:r>
            <a:r>
              <a:rPr lang="fr-FR" dirty="0" err="1"/>
              <a:t>Ort</a:t>
            </a:r>
            <a:r>
              <a:rPr lang="fr-FR" dirty="0"/>
              <a:t>	: salle 1.3.8 Collège St-Michel / Zimmer 1.3.8 </a:t>
            </a:r>
            <a:r>
              <a:rPr lang="fr-CH" dirty="0" err="1"/>
              <a:t>Kollegium</a:t>
            </a:r>
            <a:r>
              <a:rPr lang="fr-CH" dirty="0"/>
              <a:t> St. Michael </a:t>
            </a:r>
            <a:endParaRPr lang="fr-FR" dirty="0"/>
          </a:p>
          <a:p>
            <a:pPr>
              <a:tabLst>
                <a:tab pos="4043363" algn="l"/>
              </a:tabLst>
            </a:pPr>
            <a:r>
              <a:rPr lang="fr-FR" dirty="0"/>
              <a:t>Rendez-vous / </a:t>
            </a:r>
            <a:r>
              <a:rPr lang="fr-FR" dirty="0" err="1"/>
              <a:t>Treffpunkt</a:t>
            </a:r>
            <a:r>
              <a:rPr lang="fr-FR" dirty="0"/>
              <a:t>	: 9h00, salle 1.3.8 / 9.00 </a:t>
            </a:r>
            <a:r>
              <a:rPr lang="fr-FR" dirty="0" err="1"/>
              <a:t>Uhr</a:t>
            </a:r>
            <a:r>
              <a:rPr lang="fr-FR" dirty="0"/>
              <a:t> </a:t>
            </a:r>
            <a:r>
              <a:rPr lang="fr-FR" dirty="0" err="1"/>
              <a:t>im</a:t>
            </a:r>
            <a:r>
              <a:rPr lang="fr-FR" dirty="0"/>
              <a:t> Zimmer 1.3.8</a:t>
            </a:r>
          </a:p>
          <a:p>
            <a:pPr>
              <a:tabLst>
                <a:tab pos="4043363" algn="l"/>
              </a:tabLst>
            </a:pPr>
            <a:r>
              <a:rPr lang="fr-FR" dirty="0"/>
              <a:t>Durée / </a:t>
            </a:r>
            <a:r>
              <a:rPr lang="fr-FR" dirty="0" err="1"/>
              <a:t>Dauer</a:t>
            </a:r>
            <a:r>
              <a:rPr lang="fr-FR" dirty="0"/>
              <a:t> 	: 9h00 - 15h30 avec une pause de midi							: 9.00 - 15.30 </a:t>
            </a:r>
            <a:r>
              <a:rPr lang="fr-FR" dirty="0" err="1"/>
              <a:t>Uhr</a:t>
            </a:r>
            <a:r>
              <a:rPr lang="fr-FR" dirty="0"/>
              <a:t> mit </a:t>
            </a:r>
            <a:r>
              <a:rPr lang="fr-FR" dirty="0" err="1"/>
              <a:t>einer</a:t>
            </a:r>
            <a:r>
              <a:rPr lang="fr-FR" dirty="0"/>
              <a:t> </a:t>
            </a:r>
            <a:r>
              <a:rPr lang="fr-FR" dirty="0" err="1"/>
              <a:t>Mittagspause</a:t>
            </a:r>
            <a:r>
              <a:rPr lang="fr-FR" dirty="0"/>
              <a:t>	  	  	 	 	  </a:t>
            </a:r>
          </a:p>
          <a:p>
            <a:pPr>
              <a:tabLst>
                <a:tab pos="4043363" algn="l"/>
              </a:tabLst>
            </a:pPr>
            <a:r>
              <a:rPr lang="fr-FR" dirty="0"/>
              <a:t>A prévoir / </a:t>
            </a:r>
            <a:r>
              <a:rPr lang="fr-CH" dirty="0" err="1"/>
              <a:t>Mitbringen</a:t>
            </a:r>
            <a:r>
              <a:rPr lang="fr-CH" dirty="0"/>
              <a:t>	: tenue de sport, tapis de yoga et plaid (couverture légère) si 	 	  possible, pique-nique                                               					: </a:t>
            </a:r>
            <a:r>
              <a:rPr lang="fr-CH" dirty="0" err="1"/>
              <a:t>Bequeme</a:t>
            </a:r>
            <a:r>
              <a:rPr lang="fr-CH" dirty="0"/>
              <a:t> </a:t>
            </a:r>
            <a:r>
              <a:rPr lang="fr-CH" dirty="0" err="1"/>
              <a:t>Sportbekleidung</a:t>
            </a:r>
            <a:r>
              <a:rPr lang="fr-CH" dirty="0"/>
              <a:t>, </a:t>
            </a:r>
            <a:r>
              <a:rPr lang="fr-CH" dirty="0" err="1"/>
              <a:t>Yogamatte</a:t>
            </a:r>
            <a:r>
              <a:rPr lang="fr-CH" dirty="0"/>
              <a:t> </a:t>
            </a:r>
            <a:r>
              <a:rPr lang="fr-CH" dirty="0" err="1"/>
              <a:t>und</a:t>
            </a:r>
            <a:r>
              <a:rPr lang="fr-CH" dirty="0"/>
              <a:t> </a:t>
            </a:r>
            <a:r>
              <a:rPr lang="fr-CH" dirty="0" err="1"/>
              <a:t>Wolldecke</a:t>
            </a:r>
            <a:r>
              <a:rPr lang="fr-CH" dirty="0"/>
              <a:t> </a:t>
            </a:r>
            <a:r>
              <a:rPr lang="fr-CH" dirty="0" err="1"/>
              <a:t>wenn</a:t>
            </a:r>
            <a:r>
              <a:rPr lang="fr-CH" dirty="0"/>
              <a:t> 	  </a:t>
            </a:r>
            <a:r>
              <a:rPr lang="fr-CH" dirty="0" err="1"/>
              <a:t>möglich</a:t>
            </a:r>
            <a:r>
              <a:rPr lang="fr-CH" dirty="0"/>
              <a:t>, </a:t>
            </a:r>
            <a:r>
              <a:rPr lang="fr-CH" dirty="0" err="1"/>
              <a:t>Picknick</a:t>
            </a:r>
            <a:endParaRPr lang="fr-CH" dirty="0"/>
          </a:p>
          <a:p>
            <a:pPr>
              <a:tabLst>
                <a:tab pos="4043363" algn="l"/>
              </a:tabLst>
            </a:pPr>
            <a:r>
              <a:rPr lang="fr-CH" dirty="0"/>
              <a:t>Remarque / </a:t>
            </a:r>
            <a:r>
              <a:rPr lang="fr-CH" dirty="0" err="1"/>
              <a:t>Bemerkung</a:t>
            </a:r>
            <a:r>
              <a:rPr lang="fr-CH" dirty="0"/>
              <a:t>	: vestiaires à disposition    </a:t>
            </a:r>
            <a:r>
              <a:rPr lang="fr-FR"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r>
              <a:rPr lang="fr-CH" dirty="0"/>
              <a:t>.</a:t>
            </a:r>
            <a:r>
              <a:rPr lang="fr-FR" dirty="0"/>
              <a:t>								</a:t>
            </a:r>
            <a:endParaRPr lang="fr-CH" dirty="0"/>
          </a:p>
        </p:txBody>
      </p:sp>
    </p:spTree>
    <p:extLst>
      <p:ext uri="{BB962C8B-B14F-4D97-AF65-F5344CB8AC3E}">
        <p14:creationId xmlns:p14="http://schemas.microsoft.com/office/powerpoint/2010/main" val="1893796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211" y="516554"/>
            <a:ext cx="11825416" cy="1323439"/>
          </a:xfrm>
          <a:prstGeom prst="rect">
            <a:avLst/>
          </a:prstGeom>
          <a:noFill/>
        </p:spPr>
        <p:txBody>
          <a:bodyPr wrap="square" rtlCol="0">
            <a:spAutoFit/>
          </a:bodyPr>
          <a:lstStyle/>
          <a:p>
            <a:r>
              <a:rPr lang="fr-FR" sz="4000" dirty="0"/>
              <a:t>Karaté, </a:t>
            </a:r>
            <a:r>
              <a:rPr lang="fr-FR" sz="4000" dirty="0" err="1"/>
              <a:t>Ju-Jitsu</a:t>
            </a:r>
            <a:r>
              <a:rPr lang="fr-FR" sz="4000" dirty="0"/>
              <a:t> &amp; Self-défense mixte</a:t>
            </a:r>
          </a:p>
          <a:p>
            <a:r>
              <a:rPr lang="fr-FR" sz="4000" dirty="0" err="1"/>
              <a:t>Karate</a:t>
            </a:r>
            <a:r>
              <a:rPr lang="fr-FR" sz="4000" dirty="0"/>
              <a:t>, </a:t>
            </a:r>
            <a:r>
              <a:rPr lang="fr-FR" sz="4000" dirty="0" err="1"/>
              <a:t>Ju</a:t>
            </a:r>
            <a:r>
              <a:rPr lang="fr-FR" sz="4000" dirty="0"/>
              <a:t> </a:t>
            </a:r>
            <a:r>
              <a:rPr lang="fr-FR" sz="4000" dirty="0" err="1"/>
              <a:t>Jitsu</a:t>
            </a:r>
            <a:r>
              <a:rPr lang="fr-FR" sz="4000" dirty="0"/>
              <a:t> &amp; </a:t>
            </a:r>
            <a:r>
              <a:rPr lang="fr-FR" sz="4000" dirty="0" err="1"/>
              <a:t>Selbstverteidigung</a:t>
            </a:r>
            <a:r>
              <a:rPr lang="fr-FR" sz="4000" dirty="0"/>
              <a:t> </a:t>
            </a:r>
            <a:r>
              <a:rPr lang="fr-FR" sz="4000" dirty="0" err="1"/>
              <a:t>gemischt</a:t>
            </a:r>
            <a:endParaRPr lang="fr-FR" sz="4000" dirty="0"/>
          </a:p>
        </p:txBody>
      </p:sp>
      <p:sp>
        <p:nvSpPr>
          <p:cNvPr id="5" name="ZoneTexte 4"/>
          <p:cNvSpPr txBox="1"/>
          <p:nvPr/>
        </p:nvSpPr>
        <p:spPr>
          <a:xfrm>
            <a:off x="4912549" y="5962343"/>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1190071">
            <a:off x="7469030" y="4763791"/>
            <a:ext cx="4600277" cy="2031325"/>
          </a:xfrm>
          <a:prstGeom prst="rect">
            <a:avLst/>
          </a:prstGeom>
          <a:noFill/>
        </p:spPr>
        <p:txBody>
          <a:bodyPr wrap="square" rtlCol="0">
            <a:spAutoFit/>
          </a:bodyPr>
          <a:lstStyle/>
          <a:p>
            <a:r>
              <a:rPr lang="fr-FR" dirty="0" err="1"/>
              <a:t>Ju-Jitsu</a:t>
            </a:r>
            <a:r>
              <a:rPr lang="fr-FR" dirty="0"/>
              <a:t> : « In </a:t>
            </a:r>
            <a:r>
              <a:rPr lang="fr-FR" dirty="0" err="1"/>
              <a:t>Japan</a:t>
            </a:r>
            <a:r>
              <a:rPr lang="fr-FR" dirty="0"/>
              <a:t> </a:t>
            </a:r>
            <a:r>
              <a:rPr lang="fr-FR" dirty="0" err="1"/>
              <a:t>entwickelte</a:t>
            </a:r>
            <a:r>
              <a:rPr lang="fr-FR" dirty="0"/>
              <a:t> </a:t>
            </a:r>
            <a:r>
              <a:rPr lang="fr-FR" dirty="0" err="1"/>
              <a:t>Technik</a:t>
            </a:r>
            <a:r>
              <a:rPr lang="fr-FR" dirty="0"/>
              <a:t> der </a:t>
            </a:r>
            <a:r>
              <a:rPr lang="fr-FR" dirty="0" err="1"/>
              <a:t>Selbstverteidigung</a:t>
            </a:r>
            <a:r>
              <a:rPr lang="fr-FR" dirty="0"/>
              <a:t> </a:t>
            </a:r>
            <a:r>
              <a:rPr lang="fr-FR" dirty="0" err="1"/>
              <a:t>ohne</a:t>
            </a:r>
            <a:r>
              <a:rPr lang="fr-FR" dirty="0"/>
              <a:t> </a:t>
            </a:r>
            <a:r>
              <a:rPr lang="fr-FR" dirty="0" err="1"/>
              <a:t>Waffen</a:t>
            </a:r>
            <a:r>
              <a:rPr lang="fr-FR" dirty="0"/>
              <a:t>, </a:t>
            </a:r>
            <a:r>
              <a:rPr lang="fr-FR" dirty="0" err="1"/>
              <a:t>bei</a:t>
            </a:r>
            <a:r>
              <a:rPr lang="fr-FR" dirty="0"/>
              <a:t> der </a:t>
            </a:r>
            <a:r>
              <a:rPr lang="fr-FR" dirty="0" err="1"/>
              <a:t>bestimmte</a:t>
            </a:r>
            <a:r>
              <a:rPr lang="fr-FR" dirty="0"/>
              <a:t> </a:t>
            </a:r>
            <a:r>
              <a:rPr lang="fr-FR" dirty="0" err="1"/>
              <a:t>Hebelgriffe</a:t>
            </a:r>
            <a:r>
              <a:rPr lang="fr-FR" dirty="0"/>
              <a:t> </a:t>
            </a:r>
            <a:r>
              <a:rPr lang="fr-FR" dirty="0" err="1"/>
              <a:t>angewendet</a:t>
            </a:r>
            <a:r>
              <a:rPr lang="fr-FR" dirty="0"/>
              <a:t> </a:t>
            </a:r>
            <a:r>
              <a:rPr lang="fr-FR" dirty="0" err="1"/>
              <a:t>und</a:t>
            </a:r>
            <a:r>
              <a:rPr lang="fr-FR" dirty="0"/>
              <a:t> </a:t>
            </a:r>
            <a:r>
              <a:rPr lang="fr-FR" dirty="0" err="1"/>
              <a:t>Schläge</a:t>
            </a:r>
            <a:r>
              <a:rPr lang="fr-FR" dirty="0"/>
              <a:t> </a:t>
            </a:r>
            <a:r>
              <a:rPr lang="fr-FR" dirty="0" err="1"/>
              <a:t>gegen</a:t>
            </a:r>
            <a:r>
              <a:rPr lang="fr-FR" dirty="0"/>
              <a:t> </a:t>
            </a:r>
            <a:r>
              <a:rPr lang="fr-FR" dirty="0" err="1"/>
              <a:t>empfindliche</a:t>
            </a:r>
            <a:r>
              <a:rPr lang="fr-FR" dirty="0"/>
              <a:t> </a:t>
            </a:r>
            <a:r>
              <a:rPr lang="fr-FR" dirty="0" err="1"/>
              <a:t>Körperstellen</a:t>
            </a:r>
            <a:r>
              <a:rPr lang="fr-FR" dirty="0"/>
              <a:t> des </a:t>
            </a:r>
            <a:r>
              <a:rPr lang="fr-FR" dirty="0" err="1"/>
              <a:t>Angreifers</a:t>
            </a:r>
            <a:r>
              <a:rPr lang="fr-FR" dirty="0"/>
              <a:t> </a:t>
            </a:r>
            <a:r>
              <a:rPr lang="fr-FR" dirty="0" err="1"/>
              <a:t>geführt</a:t>
            </a:r>
            <a:r>
              <a:rPr lang="fr-FR" dirty="0"/>
              <a:t> </a:t>
            </a:r>
            <a:r>
              <a:rPr lang="fr-FR" dirty="0" err="1"/>
              <a:t>werden</a:t>
            </a:r>
            <a:r>
              <a:rPr lang="fr-FR" dirty="0"/>
              <a:t>. »</a:t>
            </a:r>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342" y="2358889"/>
            <a:ext cx="2477635" cy="1936303"/>
          </a:xfrm>
          <a:prstGeom prst="rect">
            <a:avLst/>
          </a:prstGeom>
        </p:spPr>
      </p:pic>
      <p:sp>
        <p:nvSpPr>
          <p:cNvPr id="14" name="ZoneTexte 13"/>
          <p:cNvSpPr txBox="1"/>
          <p:nvPr/>
        </p:nvSpPr>
        <p:spPr>
          <a:xfrm rot="21000960">
            <a:off x="121858" y="2060571"/>
            <a:ext cx="4638769" cy="2031325"/>
          </a:xfrm>
          <a:prstGeom prst="rect">
            <a:avLst/>
          </a:prstGeom>
          <a:noFill/>
        </p:spPr>
        <p:txBody>
          <a:bodyPr wrap="square" rtlCol="0">
            <a:spAutoFit/>
          </a:bodyPr>
          <a:lstStyle/>
          <a:p>
            <a:r>
              <a:rPr lang="fr-FR" dirty="0"/>
              <a:t>Karaté : « Sport de combat et art martial d'origine japonaise, visant à mettre hors de combat son adversaire de manière fictive, les coups étant arrêtés avant de toucher. »</a:t>
            </a:r>
          </a:p>
          <a:p>
            <a:endParaRPr lang="fr-FR" dirty="0"/>
          </a:p>
          <a:p>
            <a:endParaRPr lang="fr-FR" dirty="0"/>
          </a:p>
        </p:txBody>
      </p:sp>
      <p:sp>
        <p:nvSpPr>
          <p:cNvPr id="15" name="ZoneTexte 14"/>
          <p:cNvSpPr txBox="1"/>
          <p:nvPr/>
        </p:nvSpPr>
        <p:spPr>
          <a:xfrm rot="1151081">
            <a:off x="7870111" y="2449876"/>
            <a:ext cx="4205611" cy="1754326"/>
          </a:xfrm>
          <a:prstGeom prst="rect">
            <a:avLst/>
          </a:prstGeom>
          <a:noFill/>
        </p:spPr>
        <p:txBody>
          <a:bodyPr wrap="square" rtlCol="0">
            <a:spAutoFit/>
          </a:bodyPr>
          <a:lstStyle/>
          <a:p>
            <a:r>
              <a:rPr lang="fr-FR" dirty="0" err="1"/>
              <a:t>Karate</a:t>
            </a:r>
            <a:r>
              <a:rPr lang="fr-FR" dirty="0"/>
              <a:t> : «</a:t>
            </a:r>
            <a:r>
              <a:rPr lang="fr-FR" dirty="0" err="1"/>
              <a:t>sportliche</a:t>
            </a:r>
            <a:r>
              <a:rPr lang="fr-FR" dirty="0"/>
              <a:t> </a:t>
            </a:r>
            <a:r>
              <a:rPr lang="fr-FR" dirty="0" err="1"/>
              <a:t>Disziplin</a:t>
            </a:r>
            <a:r>
              <a:rPr lang="fr-FR" dirty="0"/>
              <a:t> </a:t>
            </a:r>
            <a:r>
              <a:rPr lang="fr-FR" dirty="0" err="1"/>
              <a:t>und</a:t>
            </a:r>
            <a:r>
              <a:rPr lang="fr-FR" dirty="0"/>
              <a:t> </a:t>
            </a:r>
            <a:r>
              <a:rPr lang="fr-FR" dirty="0" err="1"/>
              <a:t>Methode</a:t>
            </a:r>
            <a:r>
              <a:rPr lang="fr-FR" dirty="0"/>
              <a:t> der </a:t>
            </a:r>
            <a:r>
              <a:rPr lang="fr-FR" dirty="0" err="1"/>
              <a:t>waffenlosen</a:t>
            </a:r>
            <a:r>
              <a:rPr lang="fr-FR" dirty="0"/>
              <a:t> </a:t>
            </a:r>
            <a:r>
              <a:rPr lang="fr-FR" dirty="0" err="1"/>
              <a:t>Selbstverteidigung</a:t>
            </a:r>
            <a:r>
              <a:rPr lang="fr-FR" dirty="0"/>
              <a:t>, die in </a:t>
            </a:r>
            <a:r>
              <a:rPr lang="fr-FR" dirty="0" err="1"/>
              <a:t>erster</a:t>
            </a:r>
            <a:r>
              <a:rPr lang="fr-FR" dirty="0"/>
              <a:t> </a:t>
            </a:r>
            <a:r>
              <a:rPr lang="fr-FR" dirty="0" err="1"/>
              <a:t>Linie</a:t>
            </a:r>
            <a:r>
              <a:rPr lang="fr-FR" dirty="0"/>
              <a:t> </a:t>
            </a:r>
            <a:r>
              <a:rPr lang="fr-FR" dirty="0" err="1"/>
              <a:t>auf</a:t>
            </a:r>
            <a:r>
              <a:rPr lang="fr-FR" dirty="0"/>
              <a:t> </a:t>
            </a:r>
            <a:r>
              <a:rPr lang="fr-FR" dirty="0" err="1"/>
              <a:t>Techniken</a:t>
            </a:r>
            <a:r>
              <a:rPr lang="fr-FR" dirty="0"/>
              <a:t> des </a:t>
            </a:r>
            <a:r>
              <a:rPr lang="fr-FR" dirty="0" err="1"/>
              <a:t>Schlagens</a:t>
            </a:r>
            <a:r>
              <a:rPr lang="fr-FR" dirty="0"/>
              <a:t> </a:t>
            </a:r>
            <a:r>
              <a:rPr lang="fr-FR" dirty="0" err="1"/>
              <a:t>und</a:t>
            </a:r>
            <a:r>
              <a:rPr lang="fr-FR" dirty="0"/>
              <a:t> </a:t>
            </a:r>
            <a:r>
              <a:rPr lang="fr-FR" dirty="0" err="1"/>
              <a:t>Stossens</a:t>
            </a:r>
            <a:r>
              <a:rPr lang="fr-FR" dirty="0"/>
              <a:t> </a:t>
            </a:r>
            <a:r>
              <a:rPr lang="fr-FR" dirty="0" err="1"/>
              <a:t>beruht</a:t>
            </a:r>
            <a:r>
              <a:rPr lang="fr-FR" dirty="0"/>
              <a:t>. »</a:t>
            </a:r>
          </a:p>
          <a:p>
            <a:endParaRPr lang="fr-FR" dirty="0"/>
          </a:p>
        </p:txBody>
      </p:sp>
      <p:sp>
        <p:nvSpPr>
          <p:cNvPr id="11" name="ZoneTexte 10"/>
          <p:cNvSpPr txBox="1"/>
          <p:nvPr/>
        </p:nvSpPr>
        <p:spPr>
          <a:xfrm rot="21000960">
            <a:off x="79599" y="4448575"/>
            <a:ext cx="4638769" cy="1477328"/>
          </a:xfrm>
          <a:prstGeom prst="rect">
            <a:avLst/>
          </a:prstGeom>
          <a:noFill/>
        </p:spPr>
        <p:txBody>
          <a:bodyPr wrap="square" rtlCol="0">
            <a:spAutoFit/>
          </a:bodyPr>
          <a:lstStyle/>
          <a:p>
            <a:r>
              <a:rPr lang="fr-FR" dirty="0" err="1"/>
              <a:t>Ju-Jitsu</a:t>
            </a:r>
            <a:r>
              <a:rPr lang="fr-FR" dirty="0"/>
              <a:t> : « Art martial japonais fondé sur les projections, les clefs, les étranglements et les coups frappés (atémis) sur les points vitaux du corps. »</a:t>
            </a:r>
          </a:p>
          <a:p>
            <a:endParaRPr lang="fr-FR" dirty="0"/>
          </a:p>
        </p:txBody>
      </p:sp>
    </p:spTree>
    <p:extLst>
      <p:ext uri="{BB962C8B-B14F-4D97-AF65-F5344CB8AC3E}">
        <p14:creationId xmlns:p14="http://schemas.microsoft.com/office/powerpoint/2010/main" val="2072814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Karaté, </a:t>
            </a:r>
            <a:r>
              <a:rPr lang="fr-FR" sz="3200" dirty="0" err="1"/>
              <a:t>Ju-Jitsu</a:t>
            </a:r>
            <a:r>
              <a:rPr lang="fr-FR" sz="3200" dirty="0"/>
              <a:t> &amp; Self-défense mixte </a:t>
            </a:r>
            <a:br>
              <a:rPr lang="fr-FR" sz="3200" dirty="0"/>
            </a:br>
            <a:r>
              <a:rPr lang="fr-FR" sz="3200" dirty="0" err="1"/>
              <a:t>Karate</a:t>
            </a:r>
            <a:r>
              <a:rPr lang="fr-FR" sz="3200" dirty="0"/>
              <a:t>, </a:t>
            </a:r>
            <a:r>
              <a:rPr lang="fr-FR" sz="3200" dirty="0" err="1"/>
              <a:t>Ju</a:t>
            </a:r>
            <a:r>
              <a:rPr lang="fr-FR" sz="3200" dirty="0"/>
              <a:t> </a:t>
            </a:r>
            <a:r>
              <a:rPr lang="fr-FR" sz="3200" dirty="0" err="1"/>
              <a:t>Jitsu</a:t>
            </a:r>
            <a:r>
              <a:rPr lang="fr-FR" sz="3200" dirty="0"/>
              <a:t> &amp; </a:t>
            </a:r>
            <a:r>
              <a:rPr lang="fr-FR" sz="3200" dirty="0" err="1"/>
              <a:t>Selbstverteidigung</a:t>
            </a:r>
            <a:r>
              <a:rPr lang="fr-FR" sz="3200" dirty="0"/>
              <a:t> </a:t>
            </a:r>
            <a:r>
              <a:rPr lang="fr-FR" sz="3200" dirty="0" err="1"/>
              <a:t>gemischt</a:t>
            </a:r>
            <a:endParaRPr lang="fr-FR" sz="3200" dirty="0"/>
          </a:p>
        </p:txBody>
      </p:sp>
      <p:sp>
        <p:nvSpPr>
          <p:cNvPr id="4" name="Espace réservé du contenu 2"/>
          <p:cNvSpPr>
            <a:spLocks noGrp="1"/>
          </p:cNvSpPr>
          <p:nvPr>
            <p:ph idx="1"/>
          </p:nvPr>
        </p:nvSpPr>
        <p:spPr>
          <a:xfrm>
            <a:off x="818712" y="2148545"/>
            <a:ext cx="10554574" cy="4585887"/>
          </a:xfrm>
        </p:spPr>
        <p:txBody>
          <a:bodyPr>
            <a:normAutofit lnSpcReduction="10000"/>
          </a:bodyPr>
          <a:lstStyle/>
          <a:p>
            <a:pPr>
              <a:tabLst>
                <a:tab pos="3994150" algn="l"/>
              </a:tabLst>
            </a:pPr>
            <a:r>
              <a:rPr lang="fr-FR" dirty="0"/>
              <a:t>Responsable / </a:t>
            </a:r>
            <a:r>
              <a:rPr lang="fr-FR" dirty="0" err="1"/>
              <a:t>Verantwortlicher</a:t>
            </a:r>
            <a:r>
              <a:rPr lang="fr-FR" dirty="0"/>
              <a:t>	: Reynald Olivier, 6</a:t>
            </a:r>
            <a:r>
              <a:rPr lang="fr-FR" baseline="30000" dirty="0"/>
              <a:t>e</a:t>
            </a:r>
            <a:r>
              <a:rPr lang="fr-FR" dirty="0"/>
              <a:t> Dan Karaté  </a:t>
            </a:r>
          </a:p>
          <a:p>
            <a:pPr>
              <a:tabLst>
                <a:tab pos="3994150" algn="l"/>
              </a:tabLst>
            </a:pPr>
            <a:r>
              <a:rPr lang="fr-FR" dirty="0"/>
              <a:t>Lieu / </a:t>
            </a:r>
            <a:r>
              <a:rPr lang="fr-FR" dirty="0" err="1"/>
              <a:t>Ort</a:t>
            </a:r>
            <a:r>
              <a:rPr lang="fr-FR" dirty="0"/>
              <a:t> 	: Dojo du </a:t>
            </a:r>
            <a:r>
              <a:rPr lang="fr-FR" dirty="0" err="1"/>
              <a:t>Guintzet</a:t>
            </a:r>
            <a:r>
              <a:rPr lang="fr-FR" dirty="0"/>
              <a:t> (av. Jean-Paul II 13, VSG), terminus 	 	  ligne TPF n°6 à c</a:t>
            </a:r>
            <a:r>
              <a:rPr lang="fr-CH" dirty="0"/>
              <a:t>ôté du Tennis-Aiglon                                             	: </a:t>
            </a:r>
            <a:r>
              <a:rPr lang="fr-CH" dirty="0" err="1"/>
              <a:t>Endstation</a:t>
            </a:r>
            <a:r>
              <a:rPr lang="fr-CH" dirty="0"/>
              <a:t> der TPF Bus-</a:t>
            </a:r>
            <a:r>
              <a:rPr lang="fr-CH" dirty="0" err="1"/>
              <a:t>Linie</a:t>
            </a:r>
            <a:r>
              <a:rPr lang="fr-CH" dirty="0"/>
              <a:t> 6 </a:t>
            </a:r>
            <a:r>
              <a:rPr lang="fr-CH" dirty="0" err="1"/>
              <a:t>neben</a:t>
            </a:r>
            <a:r>
              <a:rPr lang="fr-CH" dirty="0"/>
              <a:t> </a:t>
            </a:r>
            <a:r>
              <a:rPr lang="fr-CH" dirty="0" err="1"/>
              <a:t>dem</a:t>
            </a:r>
            <a:r>
              <a:rPr lang="fr-CH" dirty="0"/>
              <a:t> TC Aiglon 		  (plan : </a:t>
            </a:r>
            <a:r>
              <a:rPr lang="fr-CH" dirty="0" err="1"/>
              <a:t>www.kcobra.ch</a:t>
            </a:r>
            <a:r>
              <a:rPr lang="fr-CH" dirty="0"/>
              <a:t>/contact) </a:t>
            </a:r>
          </a:p>
          <a:p>
            <a:pPr>
              <a:tabLst>
                <a:tab pos="3994150" algn="l"/>
              </a:tabLst>
            </a:pPr>
            <a:r>
              <a:rPr lang="fr-FR" dirty="0"/>
              <a:t>Rendez-vous / </a:t>
            </a:r>
            <a:r>
              <a:rPr lang="fr-FR" dirty="0" err="1"/>
              <a:t>Treffpunkt</a:t>
            </a:r>
            <a:r>
              <a:rPr lang="sk-SK" dirty="0"/>
              <a:t> 	: 9h00 au </a:t>
            </a:r>
            <a:r>
              <a:rPr lang="sk-SK" dirty="0" err="1"/>
              <a:t>Dojo</a:t>
            </a:r>
            <a:r>
              <a:rPr lang="sk-SK" dirty="0"/>
              <a:t> / 9.00 </a:t>
            </a:r>
            <a:r>
              <a:rPr lang="sk-SK" dirty="0" err="1"/>
              <a:t>Uhr</a:t>
            </a:r>
            <a:r>
              <a:rPr lang="sk-SK" dirty="0"/>
              <a:t> im </a:t>
            </a:r>
            <a:r>
              <a:rPr lang="sk-SK" dirty="0" err="1"/>
              <a:t>Dojo</a:t>
            </a:r>
            <a:r>
              <a:rPr lang="sk-SK" dirty="0"/>
              <a:t> </a:t>
            </a:r>
            <a:endParaRPr lang="fr-CH" dirty="0"/>
          </a:p>
          <a:p>
            <a:pPr>
              <a:tabLst>
                <a:tab pos="3994150" algn="l"/>
              </a:tabLst>
            </a:pPr>
            <a:r>
              <a:rPr lang="fr-FR" dirty="0"/>
              <a:t>Durée / </a:t>
            </a:r>
            <a:r>
              <a:rPr lang="fr-FR" dirty="0" err="1"/>
              <a:t>Dauer</a:t>
            </a:r>
            <a:r>
              <a:rPr lang="fr-FR" dirty="0"/>
              <a:t>	: </a:t>
            </a:r>
            <a:r>
              <a:rPr lang="sk-SK" dirty="0"/>
              <a:t>9h00 - 11h30 / 13h30 - 15h00 								: 9.00 - 11.30 </a:t>
            </a:r>
            <a:r>
              <a:rPr lang="sk-SK" dirty="0" err="1"/>
              <a:t>Uhr</a:t>
            </a:r>
            <a:r>
              <a:rPr lang="sk-SK" dirty="0"/>
              <a:t> / 13.30 - 15.00 </a:t>
            </a:r>
            <a:r>
              <a:rPr lang="sk-SK" dirty="0" err="1"/>
              <a:t>Uhr</a:t>
            </a:r>
            <a:r>
              <a:rPr lang="sk-SK" dirty="0"/>
              <a:t>  </a:t>
            </a:r>
          </a:p>
          <a:p>
            <a:pPr>
              <a:tabLst>
                <a:tab pos="3994150" algn="l"/>
              </a:tabLst>
            </a:pPr>
            <a:r>
              <a:rPr lang="fr-FR" dirty="0"/>
              <a:t>A prévoir / </a:t>
            </a:r>
            <a:r>
              <a:rPr lang="fr-CH" dirty="0" err="1"/>
              <a:t>Mitbringen</a:t>
            </a:r>
            <a:r>
              <a:rPr lang="fr-CH" dirty="0"/>
              <a:t>	: tenue de sport, souliers de sport propres, pique-nique 	: </a:t>
            </a:r>
            <a:r>
              <a:rPr lang="fr-CH" dirty="0" err="1"/>
              <a:t>Sportbekleidung</a:t>
            </a:r>
            <a:r>
              <a:rPr lang="fr-CH" dirty="0"/>
              <a:t>, </a:t>
            </a:r>
            <a:r>
              <a:rPr lang="fr-CH" dirty="0" err="1"/>
              <a:t>saubere</a:t>
            </a:r>
            <a:r>
              <a:rPr lang="fr-CH" dirty="0"/>
              <a:t> </a:t>
            </a:r>
            <a:r>
              <a:rPr lang="fr-CH" dirty="0" err="1"/>
              <a:t>Sportschuhe</a:t>
            </a:r>
            <a:r>
              <a:rPr lang="fr-CH" dirty="0"/>
              <a:t>, </a:t>
            </a:r>
            <a:r>
              <a:rPr lang="fr-CH" dirty="0" err="1"/>
              <a:t>Picknick</a:t>
            </a:r>
            <a:r>
              <a:rPr lang="fr-CH" dirty="0"/>
              <a:t>	  	  </a:t>
            </a:r>
          </a:p>
          <a:p>
            <a:pPr>
              <a:tabLst>
                <a:tab pos="3994150" algn="l"/>
              </a:tabLst>
            </a:pPr>
            <a:r>
              <a:rPr lang="fr-CH" dirty="0"/>
              <a:t>Remarques / </a:t>
            </a:r>
            <a:r>
              <a:rPr lang="fr-CH" dirty="0" err="1"/>
              <a:t>Bemerkungen</a:t>
            </a:r>
            <a:r>
              <a:rPr lang="fr-CH" dirty="0"/>
              <a:t> 	: CHF 20.- seront facturés par le Collège                           	: vestiaires et douches à disposition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Garderoben</a:t>
            </a:r>
            <a:r>
              <a:rPr lang="fr-CH" dirty="0"/>
              <a:t> </a:t>
            </a:r>
            <a:r>
              <a:rPr lang="fr-CH" dirty="0" err="1"/>
              <a:t>und</a:t>
            </a:r>
            <a:r>
              <a:rPr lang="fr-CH" dirty="0"/>
              <a:t> </a:t>
            </a:r>
            <a:r>
              <a:rPr lang="fr-CH" dirty="0" err="1"/>
              <a:t>Duschen</a:t>
            </a:r>
            <a:r>
              <a:rPr lang="fr-CH" dirty="0"/>
              <a:t> </a:t>
            </a:r>
            <a:r>
              <a:rPr lang="fr-CH" dirty="0" err="1"/>
              <a:t>stehen</a:t>
            </a:r>
            <a:r>
              <a:rPr lang="fr-CH" dirty="0"/>
              <a:t> </a:t>
            </a:r>
            <a:r>
              <a:rPr lang="fr-CH" dirty="0" err="1"/>
              <a:t>zur</a:t>
            </a:r>
            <a:r>
              <a:rPr lang="fr-CH" dirty="0"/>
              <a:t> </a:t>
            </a:r>
            <a:r>
              <a:rPr lang="fr-CH" dirty="0" err="1"/>
              <a:t>Verfügung</a:t>
            </a:r>
            <a:r>
              <a:rPr lang="fr-CH" dirty="0"/>
              <a:t> </a:t>
            </a:r>
          </a:p>
        </p:txBody>
      </p:sp>
    </p:spTree>
    <p:extLst>
      <p:ext uri="{BB962C8B-B14F-4D97-AF65-F5344CB8AC3E}">
        <p14:creationId xmlns:p14="http://schemas.microsoft.com/office/powerpoint/2010/main" val="1496584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306" y="516554"/>
            <a:ext cx="10303098" cy="707886"/>
          </a:xfrm>
          <a:prstGeom prst="rect">
            <a:avLst/>
          </a:prstGeom>
          <a:noFill/>
        </p:spPr>
        <p:txBody>
          <a:bodyPr wrap="square" rtlCol="0">
            <a:spAutoFit/>
          </a:bodyPr>
          <a:lstStyle/>
          <a:p>
            <a:r>
              <a:rPr lang="fr-CH" sz="4000" dirty="0" err="1"/>
              <a:t>Võ</a:t>
            </a:r>
            <a:r>
              <a:rPr lang="fr-CH" sz="4000" dirty="0"/>
              <a:t> Viêtnam</a:t>
            </a:r>
            <a:endParaRPr lang="fr-FR" sz="4000" dirty="0"/>
          </a:p>
        </p:txBody>
      </p:sp>
      <p:sp>
        <p:nvSpPr>
          <p:cNvPr id="5" name="ZoneTexte 4"/>
          <p:cNvSpPr txBox="1"/>
          <p:nvPr/>
        </p:nvSpPr>
        <p:spPr>
          <a:xfrm rot="617582">
            <a:off x="1425395" y="5785444"/>
            <a:ext cx="2765869" cy="923330"/>
          </a:xfrm>
          <a:prstGeom prst="rect">
            <a:avLst/>
          </a:prstGeom>
          <a:noFill/>
        </p:spPr>
        <p:txBody>
          <a:bodyPr wrap="square" rtlCol="0">
            <a:spAutoFit/>
          </a:bodyPr>
          <a:lstStyle/>
          <a:p>
            <a:r>
              <a:rPr lang="fr-CH" dirty="0"/>
              <a:t>  15 participant-e-s</a:t>
            </a:r>
          </a:p>
          <a:p>
            <a:r>
              <a:rPr lang="fr-CH" dirty="0"/>
              <a:t> 15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140355">
            <a:off x="5402636" y="4086220"/>
            <a:ext cx="4878600" cy="1815882"/>
          </a:xfrm>
          <a:prstGeom prst="rect">
            <a:avLst/>
          </a:prstGeom>
          <a:noFill/>
        </p:spPr>
        <p:txBody>
          <a:bodyPr wrap="square" rtlCol="0">
            <a:spAutoFit/>
          </a:bodyPr>
          <a:lstStyle/>
          <a:p>
            <a:r>
              <a:rPr lang="de-DE" dirty="0" err="1"/>
              <a:t>V</a:t>
            </a:r>
            <a:r>
              <a:rPr lang="de-DE" sz="2000" dirty="0" err="1"/>
              <a:t>õ</a:t>
            </a:r>
            <a:r>
              <a:rPr lang="de-DE" sz="2000" dirty="0"/>
              <a:t> Vietnam ist eine vietnamesische Kampfkunst. Sie b</a:t>
            </a:r>
            <a:r>
              <a:rPr lang="de-DE" dirty="0"/>
              <a:t>asiert auf dem Prinzip der Harmonie zwischen hart und weich. Sie umfasst das Training des gesamten Körpers und nutzt Kraft und Reaktion des Gegners.</a:t>
            </a:r>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ZoneTexte 13"/>
          <p:cNvSpPr txBox="1"/>
          <p:nvPr/>
        </p:nvSpPr>
        <p:spPr>
          <a:xfrm rot="651562">
            <a:off x="5566353" y="1839008"/>
            <a:ext cx="4878600" cy="1754326"/>
          </a:xfrm>
          <a:prstGeom prst="rect">
            <a:avLst/>
          </a:prstGeom>
          <a:noFill/>
        </p:spPr>
        <p:txBody>
          <a:bodyPr wrap="square" rtlCol="0">
            <a:spAutoFit/>
          </a:bodyPr>
          <a:lstStyle/>
          <a:p>
            <a:r>
              <a:rPr lang="fr-FR" dirty="0"/>
              <a:t>Le </a:t>
            </a:r>
            <a:r>
              <a:rPr lang="fr-FR" dirty="0" err="1"/>
              <a:t>Võ</a:t>
            </a:r>
            <a:r>
              <a:rPr lang="fr-FR" dirty="0"/>
              <a:t> Viêtnam est un art martial du Vietnam. Il est basé sur le principe de l’harmonie entre dur et doux. Il comprend l’entraînement de tout le corps et utilise la force et la réaction de l’adversaire.
</a:t>
            </a:r>
          </a:p>
        </p:txBody>
      </p:sp>
      <p:pic>
        <p:nvPicPr>
          <p:cNvPr id="12" name="Image 11"/>
          <p:cNvPicPr/>
          <p:nvPr/>
        </p:nvPicPr>
        <p:blipFill>
          <a:blip r:embed="rId2" cstate="print">
            <a:extLst>
              <a:ext uri="{28A0092B-C50C-407E-A947-70E740481C1C}">
                <a14:useLocalDpi xmlns:a14="http://schemas.microsoft.com/office/drawing/2010/main" val="0"/>
              </a:ext>
            </a:extLst>
          </a:blip>
          <a:stretch>
            <a:fillRect/>
          </a:stretch>
        </p:blipFill>
        <p:spPr>
          <a:xfrm>
            <a:off x="1351280" y="2000932"/>
            <a:ext cx="2890835" cy="1900238"/>
          </a:xfrm>
          <a:prstGeom prst="rect">
            <a:avLst/>
          </a:prstGeom>
        </p:spPr>
      </p:pic>
    </p:spTree>
    <p:extLst>
      <p:ext uri="{BB962C8B-B14F-4D97-AF65-F5344CB8AC3E}">
        <p14:creationId xmlns:p14="http://schemas.microsoft.com/office/powerpoint/2010/main" val="779016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H" dirty="0" err="1"/>
              <a:t>Võ</a:t>
            </a:r>
            <a:r>
              <a:rPr lang="fr-CH" dirty="0"/>
              <a:t> Viêtnam</a:t>
            </a:r>
            <a:endParaRPr lang="fr-FR" dirty="0"/>
          </a:p>
        </p:txBody>
      </p:sp>
      <p:sp>
        <p:nvSpPr>
          <p:cNvPr id="4" name="Espace réservé du contenu 2"/>
          <p:cNvSpPr>
            <a:spLocks noGrp="1"/>
          </p:cNvSpPr>
          <p:nvPr>
            <p:ph idx="1"/>
          </p:nvPr>
        </p:nvSpPr>
        <p:spPr>
          <a:xfrm>
            <a:off x="818712" y="2148545"/>
            <a:ext cx="10968476" cy="3636511"/>
          </a:xfrm>
        </p:spPr>
        <p:txBody>
          <a:bodyPr>
            <a:normAutofit/>
          </a:bodyPr>
          <a:lstStyle/>
          <a:p>
            <a:pPr>
              <a:tabLst>
                <a:tab pos="3994150" algn="l"/>
              </a:tabLst>
            </a:pPr>
            <a:r>
              <a:rPr lang="fr-FR" dirty="0"/>
              <a:t>Responsable / </a:t>
            </a:r>
            <a:r>
              <a:rPr lang="fr-FR" dirty="0" err="1"/>
              <a:t>Verantwortlicher</a:t>
            </a:r>
            <a:r>
              <a:rPr lang="fr-FR" dirty="0"/>
              <a:t>	: </a:t>
            </a:r>
            <a:r>
              <a:rPr lang="fr-FR" dirty="0" err="1"/>
              <a:t>Jutzet</a:t>
            </a:r>
            <a:r>
              <a:rPr lang="fr-FR" dirty="0"/>
              <a:t> </a:t>
            </a:r>
            <a:r>
              <a:rPr lang="de-CH" dirty="0"/>
              <a:t>Guillaume</a:t>
            </a:r>
            <a:r>
              <a:rPr lang="fr-FR" dirty="0"/>
              <a:t>   </a:t>
            </a:r>
          </a:p>
          <a:p>
            <a:pPr>
              <a:tabLst>
                <a:tab pos="3994150" algn="l"/>
              </a:tabLst>
            </a:pPr>
            <a:r>
              <a:rPr lang="fr-FR" dirty="0"/>
              <a:t>Lieu / </a:t>
            </a:r>
            <a:r>
              <a:rPr lang="fr-FR" dirty="0" err="1"/>
              <a:t>Ort</a:t>
            </a:r>
            <a:r>
              <a:rPr lang="fr-FR" dirty="0"/>
              <a:t> 	: </a:t>
            </a:r>
            <a:r>
              <a:rPr lang="de-CH" dirty="0" err="1"/>
              <a:t>Rte</a:t>
            </a:r>
            <a:r>
              <a:rPr lang="de-CH" dirty="0"/>
              <a:t> </a:t>
            </a:r>
            <a:r>
              <a:rPr lang="de-CH" dirty="0" err="1"/>
              <a:t>d’Englisberg</a:t>
            </a:r>
            <a:r>
              <a:rPr lang="de-CH" dirty="0"/>
              <a:t> 8, 1763 Granges-</a:t>
            </a:r>
            <a:r>
              <a:rPr lang="de-CH" dirty="0" err="1"/>
              <a:t>Paccot</a:t>
            </a:r>
            <a:r>
              <a:rPr lang="de-CH" dirty="0"/>
              <a:t> (</a:t>
            </a:r>
            <a:r>
              <a:rPr lang="de-CH" dirty="0" err="1"/>
              <a:t>bus</a:t>
            </a:r>
            <a:r>
              <a:rPr lang="de-CH" dirty="0"/>
              <a:t> </a:t>
            </a:r>
            <a:r>
              <a:rPr lang="de-CH" dirty="0" err="1"/>
              <a:t>N</a:t>
            </a:r>
            <a:r>
              <a:rPr lang="de-CH" baseline="30000" dirty="0" err="1"/>
              <a:t>o</a:t>
            </a:r>
            <a:r>
              <a:rPr lang="de-CH" baseline="30000" dirty="0"/>
              <a:t> </a:t>
            </a:r>
            <a:r>
              <a:rPr lang="de-CH" dirty="0"/>
              <a:t>1)</a:t>
            </a:r>
          </a:p>
          <a:p>
            <a:pPr>
              <a:tabLst>
                <a:tab pos="3994150" algn="l"/>
              </a:tabLst>
            </a:pPr>
            <a:r>
              <a:rPr lang="fr-FR" dirty="0"/>
              <a:t>Rendez-vous / </a:t>
            </a:r>
            <a:r>
              <a:rPr lang="fr-FR" dirty="0" err="1"/>
              <a:t>Treffpunkt</a:t>
            </a:r>
            <a:r>
              <a:rPr lang="fr-FR" dirty="0"/>
              <a:t> 	: 9h00 dans la salle </a:t>
            </a:r>
            <a:r>
              <a:rPr lang="fr-FR" dirty="0" err="1"/>
              <a:t>Võ</a:t>
            </a:r>
            <a:r>
              <a:rPr lang="fr-FR" dirty="0"/>
              <a:t> Viêtnam (Complexe </a:t>
            </a:r>
            <a:r>
              <a:rPr lang="fr-FR" dirty="0" err="1"/>
              <a:t>Diga</a:t>
            </a:r>
            <a:r>
              <a:rPr lang="fr-FR" dirty="0"/>
              <a:t>) 				: 9.00 </a:t>
            </a:r>
            <a:r>
              <a:rPr lang="fr-FR" dirty="0" err="1"/>
              <a:t>Uhr</a:t>
            </a:r>
            <a:r>
              <a:rPr lang="fr-FR" dirty="0"/>
              <a:t> </a:t>
            </a:r>
            <a:r>
              <a:rPr lang="fr-FR" dirty="0" err="1"/>
              <a:t>im</a:t>
            </a:r>
            <a:r>
              <a:rPr lang="fr-FR" dirty="0"/>
              <a:t> </a:t>
            </a:r>
            <a:r>
              <a:rPr lang="fr-FR" dirty="0" err="1"/>
              <a:t>Võ</a:t>
            </a:r>
            <a:r>
              <a:rPr lang="fr-FR" dirty="0"/>
              <a:t> Vietnam-</a:t>
            </a:r>
            <a:r>
              <a:rPr lang="fr-FR" dirty="0" err="1"/>
              <a:t>Raum</a:t>
            </a:r>
            <a:r>
              <a:rPr lang="fr-FR" dirty="0"/>
              <a:t> (</a:t>
            </a:r>
            <a:r>
              <a:rPr lang="fr-FR" dirty="0" err="1"/>
              <a:t>Diga-Komplex</a:t>
            </a:r>
            <a:r>
              <a:rPr lang="fr-FR" dirty="0"/>
              <a:t>) </a:t>
            </a:r>
            <a:endParaRPr lang="de-CH" dirty="0"/>
          </a:p>
          <a:p>
            <a:pPr>
              <a:tabLst>
                <a:tab pos="3994150" algn="l"/>
              </a:tabLst>
            </a:pPr>
            <a:r>
              <a:rPr lang="fr-FR" dirty="0"/>
              <a:t>Durée / </a:t>
            </a:r>
            <a:r>
              <a:rPr lang="fr-FR" dirty="0" err="1"/>
              <a:t>Dauer</a:t>
            </a:r>
            <a:r>
              <a:rPr lang="fr-FR" dirty="0"/>
              <a:t>	: </a:t>
            </a:r>
            <a:r>
              <a:rPr lang="sk-SK" dirty="0"/>
              <a:t>9h00 - 15h30 </a:t>
            </a:r>
            <a:r>
              <a:rPr lang="sk-SK" dirty="0" err="1"/>
              <a:t>avec</a:t>
            </a:r>
            <a:r>
              <a:rPr lang="sk-SK" dirty="0"/>
              <a:t> </a:t>
            </a:r>
            <a:r>
              <a:rPr lang="sk-SK" dirty="0" err="1"/>
              <a:t>une</a:t>
            </a:r>
            <a:r>
              <a:rPr lang="sk-SK" dirty="0"/>
              <a:t> </a:t>
            </a:r>
            <a:r>
              <a:rPr lang="sk-SK" dirty="0" err="1"/>
              <a:t>pause</a:t>
            </a:r>
            <a:r>
              <a:rPr lang="sk-SK" dirty="0"/>
              <a:t> de </a:t>
            </a:r>
            <a:r>
              <a:rPr lang="sk-SK" dirty="0" err="1"/>
              <a:t>midi</a:t>
            </a:r>
            <a:r>
              <a:rPr lang="sk-SK" dirty="0"/>
              <a:t> 						: 9.00 - 15.30 </a:t>
            </a:r>
            <a:r>
              <a:rPr lang="sk-SK" dirty="0" err="1"/>
              <a:t>Uhr</a:t>
            </a:r>
            <a:r>
              <a:rPr lang="sk-SK" dirty="0"/>
              <a:t> </a:t>
            </a:r>
            <a:r>
              <a:rPr lang="sk-SK" dirty="0" err="1"/>
              <a:t>mit</a:t>
            </a:r>
            <a:r>
              <a:rPr lang="sk-SK" dirty="0"/>
              <a:t> </a:t>
            </a:r>
            <a:r>
              <a:rPr lang="sk-SK" dirty="0" err="1"/>
              <a:t>einer</a:t>
            </a:r>
            <a:r>
              <a:rPr lang="sk-SK" dirty="0"/>
              <a:t> </a:t>
            </a:r>
            <a:r>
              <a:rPr lang="sk-SK" dirty="0" err="1"/>
              <a:t>Mittagspause</a:t>
            </a:r>
            <a:endParaRPr lang="sk-SK" dirty="0"/>
          </a:p>
          <a:p>
            <a:pPr>
              <a:tabLst>
                <a:tab pos="3994150" algn="l"/>
              </a:tabLst>
            </a:pPr>
            <a:r>
              <a:rPr lang="fr-FR" dirty="0"/>
              <a:t>A prévoir / </a:t>
            </a:r>
            <a:r>
              <a:rPr lang="fr-CH" dirty="0" err="1"/>
              <a:t>Mitbringen</a:t>
            </a:r>
            <a:r>
              <a:rPr lang="fr-CH" dirty="0"/>
              <a:t>	: </a:t>
            </a:r>
            <a:r>
              <a:rPr lang="fr-FR" dirty="0"/>
              <a:t>habits de sport (pieds nus </a:t>
            </a:r>
            <a:r>
              <a:rPr lang="fr-CH" dirty="0"/>
              <a:t>), pique-nique                                       	: </a:t>
            </a:r>
            <a:r>
              <a:rPr lang="fr-CH" dirty="0" err="1"/>
              <a:t>Sportbekleidung</a:t>
            </a:r>
            <a:r>
              <a:rPr lang="fr-CH" dirty="0"/>
              <a:t> (</a:t>
            </a:r>
            <a:r>
              <a:rPr lang="fr-CH" dirty="0" err="1"/>
              <a:t>barfuss</a:t>
            </a:r>
            <a:r>
              <a:rPr lang="fr-CH" dirty="0"/>
              <a:t>), </a:t>
            </a:r>
            <a:r>
              <a:rPr lang="fr-CH" dirty="0" err="1"/>
              <a:t>Picknick</a:t>
            </a:r>
            <a:r>
              <a:rPr lang="fr-CH" dirty="0"/>
              <a:t> </a:t>
            </a:r>
          </a:p>
          <a:p>
            <a:pPr>
              <a:tabLst>
                <a:tab pos="3994150" algn="l"/>
              </a:tabLst>
            </a:pPr>
            <a:r>
              <a:rPr lang="fr-CH" dirty="0"/>
              <a:t>Remarque / </a:t>
            </a:r>
            <a:r>
              <a:rPr lang="fr-CH" dirty="0" err="1"/>
              <a:t>Bemerkung</a:t>
            </a:r>
            <a:r>
              <a:rPr lang="fr-CH" dirty="0"/>
              <a:t> 	: CHF 20.- seront facturés par le Collège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a:t>
            </a:r>
          </a:p>
        </p:txBody>
      </p:sp>
      <p:pic>
        <p:nvPicPr>
          <p:cNvPr id="6" name="Image 5"/>
          <p:cNvPicPr/>
          <p:nvPr/>
        </p:nvPicPr>
        <p:blipFill>
          <a:blip r:embed="rId2" cstate="print">
            <a:extLst>
              <a:ext uri="{28A0092B-C50C-407E-A947-70E740481C1C}">
                <a14:useLocalDpi xmlns:a14="http://schemas.microsoft.com/office/drawing/2010/main" val="0"/>
              </a:ext>
            </a:extLst>
          </a:blip>
          <a:stretch>
            <a:fillRect/>
          </a:stretch>
        </p:blipFill>
        <p:spPr>
          <a:xfrm>
            <a:off x="1" y="0"/>
            <a:ext cx="1865870" cy="1915298"/>
          </a:xfrm>
          <a:prstGeom prst="rect">
            <a:avLst/>
          </a:prstGeom>
        </p:spPr>
      </p:pic>
    </p:spTree>
    <p:extLst>
      <p:ext uri="{BB962C8B-B14F-4D97-AF65-F5344CB8AC3E}">
        <p14:creationId xmlns:p14="http://schemas.microsoft.com/office/powerpoint/2010/main" val="43528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306" y="516554"/>
            <a:ext cx="10303098" cy="707886"/>
          </a:xfrm>
          <a:prstGeom prst="rect">
            <a:avLst/>
          </a:prstGeom>
          <a:noFill/>
        </p:spPr>
        <p:txBody>
          <a:bodyPr wrap="square" rtlCol="0">
            <a:spAutoFit/>
          </a:bodyPr>
          <a:lstStyle/>
          <a:p>
            <a:r>
              <a:rPr lang="fr-FR" sz="4000" dirty="0"/>
              <a:t>Boxe/ </a:t>
            </a:r>
            <a:r>
              <a:rPr lang="fr-FR" sz="4000" dirty="0" err="1"/>
              <a:t>Boxtraining</a:t>
            </a:r>
            <a:endParaRPr lang="fr-FR" sz="4000" dirty="0"/>
          </a:p>
        </p:txBody>
      </p:sp>
      <p:sp>
        <p:nvSpPr>
          <p:cNvPr id="5" name="ZoneTexte 4"/>
          <p:cNvSpPr txBox="1"/>
          <p:nvPr/>
        </p:nvSpPr>
        <p:spPr>
          <a:xfrm>
            <a:off x="4374293" y="5244485"/>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a:off x="4374293" y="2128460"/>
            <a:ext cx="7296112" cy="1477328"/>
          </a:xfrm>
          <a:prstGeom prst="rect">
            <a:avLst/>
          </a:prstGeom>
          <a:noFill/>
        </p:spPr>
        <p:txBody>
          <a:bodyPr wrap="square" rtlCol="0">
            <a:spAutoFit/>
          </a:bodyPr>
          <a:lstStyle/>
          <a:p>
            <a:r>
              <a:rPr lang="fr-FR" dirty="0"/>
              <a:t>Programme de la journée :</a:t>
            </a:r>
          </a:p>
          <a:p>
            <a:r>
              <a:rPr lang="fr-FR" dirty="0"/>
              <a:t>entraînement technique, partie condition physique et combat</a:t>
            </a:r>
          </a:p>
          <a:p>
            <a:endParaRPr lang="fr-FR" dirty="0"/>
          </a:p>
          <a:p>
            <a:r>
              <a:rPr lang="fr-FR" dirty="0" err="1"/>
              <a:t>Programm</a:t>
            </a:r>
            <a:r>
              <a:rPr lang="fr-FR" dirty="0"/>
              <a:t>: </a:t>
            </a:r>
          </a:p>
          <a:p>
            <a:r>
              <a:rPr lang="fr-FR" dirty="0" err="1"/>
              <a:t>Technikschulung</a:t>
            </a:r>
            <a:r>
              <a:rPr lang="fr-FR" dirty="0"/>
              <a:t>, </a:t>
            </a:r>
            <a:r>
              <a:rPr lang="fr-FR" dirty="0" err="1"/>
              <a:t>Kondition</a:t>
            </a:r>
            <a:r>
              <a:rPr lang="fr-FR" dirty="0"/>
              <a:t> </a:t>
            </a:r>
            <a:r>
              <a:rPr lang="fr-FR" dirty="0" err="1"/>
              <a:t>und</a:t>
            </a:r>
            <a:r>
              <a:rPr lang="fr-FR" dirty="0"/>
              <a:t> </a:t>
            </a:r>
            <a:r>
              <a:rPr lang="fr-FR" dirty="0" err="1"/>
              <a:t>Zweikampf</a:t>
            </a:r>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81" y="2128460"/>
            <a:ext cx="3457510" cy="2502824"/>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0977" y="3999020"/>
            <a:ext cx="1782500" cy="2490930"/>
          </a:xfrm>
          <a:prstGeom prst="rect">
            <a:avLst/>
          </a:prstGeom>
        </p:spPr>
      </p:pic>
    </p:spTree>
    <p:extLst>
      <p:ext uri="{BB962C8B-B14F-4D97-AF65-F5344CB8AC3E}">
        <p14:creationId xmlns:p14="http://schemas.microsoft.com/office/powerpoint/2010/main" val="12204118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Boxe (slide 1/2 en français )</a:t>
            </a:r>
            <a:r>
              <a:rPr lang="de-CH" dirty="0">
                <a:solidFill>
                  <a:schemeClr val="tx1"/>
                </a:solidFill>
              </a:rPr>
              <a:t>	</a:t>
            </a:r>
            <a:r>
              <a:rPr lang="de-CH" sz="1000" b="0" u="sng" dirty="0">
                <a:solidFill>
                  <a:schemeClr val="tx1"/>
                </a:solidFill>
                <a:hlinkClick r:id="rId2"/>
              </a:rPr>
              <a:t>http://www.boxclub-duedingen.ch</a:t>
            </a:r>
            <a:r>
              <a:rPr lang="fr-FR" sz="1000" b="0" dirty="0">
                <a:solidFill>
                  <a:schemeClr val="tx1"/>
                </a:solidFill>
              </a:rPr>
              <a:t> </a:t>
            </a:r>
          </a:p>
        </p:txBody>
      </p:sp>
      <p:sp>
        <p:nvSpPr>
          <p:cNvPr id="4" name="Espace réservé du contenu 2"/>
          <p:cNvSpPr>
            <a:spLocks noGrp="1"/>
          </p:cNvSpPr>
          <p:nvPr>
            <p:ph idx="1"/>
          </p:nvPr>
        </p:nvSpPr>
        <p:spPr>
          <a:xfrm>
            <a:off x="818712" y="2148545"/>
            <a:ext cx="11086776" cy="4288831"/>
          </a:xfrm>
        </p:spPr>
        <p:txBody>
          <a:bodyPr>
            <a:normAutofit/>
          </a:bodyPr>
          <a:lstStyle/>
          <a:p>
            <a:pPr>
              <a:tabLst>
                <a:tab pos="3994150" algn="l"/>
              </a:tabLst>
            </a:pPr>
            <a:r>
              <a:rPr lang="fr-FR" dirty="0"/>
              <a:t>Responsable 	: </a:t>
            </a:r>
            <a:r>
              <a:rPr lang="fr-FR" dirty="0" err="1"/>
              <a:t>Hayoz</a:t>
            </a:r>
            <a:r>
              <a:rPr lang="fr-FR" dirty="0"/>
              <a:t> Ivo  </a:t>
            </a:r>
          </a:p>
          <a:p>
            <a:pPr>
              <a:tabLst>
                <a:tab pos="3994150" algn="l"/>
              </a:tabLst>
            </a:pPr>
            <a:r>
              <a:rPr lang="fr-FR" dirty="0"/>
              <a:t>Lieu 	: </a:t>
            </a:r>
            <a:r>
              <a:rPr lang="de-CH" dirty="0" err="1"/>
              <a:t>Boxclub</a:t>
            </a:r>
            <a:r>
              <a:rPr lang="de-CH" dirty="0"/>
              <a:t> </a:t>
            </a:r>
            <a:r>
              <a:rPr lang="de-CH" dirty="0" err="1"/>
              <a:t>Guin</a:t>
            </a:r>
            <a:r>
              <a:rPr lang="de-CH" dirty="0"/>
              <a:t>, </a:t>
            </a:r>
            <a:r>
              <a:rPr lang="de-CH" dirty="0" err="1"/>
              <a:t>Bonnstrasse</a:t>
            </a:r>
            <a:r>
              <a:rPr lang="de-CH" dirty="0"/>
              <a:t> 26 à </a:t>
            </a:r>
            <a:r>
              <a:rPr lang="de-CH" dirty="0" err="1"/>
              <a:t>Guin</a:t>
            </a:r>
            <a:r>
              <a:rPr lang="de-CH" dirty="0"/>
              <a:t> (Zone 11)</a:t>
            </a:r>
          </a:p>
          <a:p>
            <a:pPr>
              <a:tabLst>
                <a:tab pos="3994150" algn="l"/>
              </a:tabLst>
            </a:pPr>
            <a:r>
              <a:rPr lang="fr-FR" dirty="0"/>
              <a:t>Rendez-vous 	: 9h00 </a:t>
            </a:r>
            <a:r>
              <a:rPr lang="fr-FR" dirty="0" err="1"/>
              <a:t>Boxclub</a:t>
            </a:r>
            <a:r>
              <a:rPr lang="fr-FR" dirty="0"/>
              <a:t> </a:t>
            </a:r>
            <a:r>
              <a:rPr lang="fr-FR" dirty="0" err="1"/>
              <a:t>Guin</a:t>
            </a:r>
            <a:r>
              <a:rPr lang="fr-FR" dirty="0"/>
              <a:t> : 10 min à pied depuis la gare  </a:t>
            </a:r>
          </a:p>
          <a:p>
            <a:pPr>
              <a:tabLst>
                <a:tab pos="3994150" algn="l"/>
              </a:tabLst>
            </a:pPr>
            <a:r>
              <a:rPr lang="fr-FR" dirty="0"/>
              <a:t>Durée 	: 9h00 - 16h00 avec une pause de midi                                                                                                                                	  Départ : gare de Fribourg à 8h40  (billet individuel)                                    	  Retour : gare de </a:t>
            </a:r>
            <a:r>
              <a:rPr lang="fr-FR" dirty="0" err="1"/>
              <a:t>Guin</a:t>
            </a:r>
            <a:r>
              <a:rPr lang="fr-FR" dirty="0"/>
              <a:t> à 15h40 (billet individuel)</a:t>
            </a:r>
          </a:p>
          <a:p>
            <a:pPr>
              <a:tabLst>
                <a:tab pos="3994150" algn="l"/>
              </a:tabLst>
            </a:pPr>
            <a:r>
              <a:rPr lang="fr-FR" dirty="0"/>
              <a:t>A prévoir  </a:t>
            </a:r>
            <a:r>
              <a:rPr lang="fr-CH" dirty="0"/>
              <a:t>	: tenue de sport, pique-nique et boisson                                              	: souliers de sport propres + un linge pour des exercices                                 	</a:t>
            </a:r>
          </a:p>
          <a:p>
            <a:pPr>
              <a:tabLst>
                <a:tab pos="3994150" algn="l"/>
              </a:tabLst>
            </a:pPr>
            <a:r>
              <a:rPr lang="fr-CH" dirty="0"/>
              <a:t>Remarques 	: CHF 20.- seront facturés par le Collège 	                                 	: vestiaires et gants de boxe à disposition 						: trajets partiellement remboursés (si pas d’abonnement) </a:t>
            </a:r>
          </a:p>
        </p:txBody>
      </p:sp>
    </p:spTree>
    <p:extLst>
      <p:ext uri="{BB962C8B-B14F-4D97-AF65-F5344CB8AC3E}">
        <p14:creationId xmlns:p14="http://schemas.microsoft.com/office/powerpoint/2010/main" val="92800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Boxtraining</a:t>
            </a:r>
            <a:r>
              <a:rPr lang="fr-FR" dirty="0"/>
              <a:t> (slide 2/2 </a:t>
            </a:r>
            <a:r>
              <a:rPr lang="fr-FR" dirty="0" err="1"/>
              <a:t>auf</a:t>
            </a:r>
            <a:r>
              <a:rPr lang="fr-FR" dirty="0"/>
              <a:t> Deutsch)</a:t>
            </a:r>
          </a:p>
        </p:txBody>
      </p:sp>
      <p:sp>
        <p:nvSpPr>
          <p:cNvPr id="3" name="Espace réservé du contenu 2"/>
          <p:cNvSpPr>
            <a:spLocks noGrp="1"/>
          </p:cNvSpPr>
          <p:nvPr>
            <p:ph idx="1"/>
          </p:nvPr>
        </p:nvSpPr>
        <p:spPr>
          <a:xfrm>
            <a:off x="715870" y="2124635"/>
            <a:ext cx="11222130" cy="4410637"/>
          </a:xfrm>
        </p:spPr>
        <p:txBody>
          <a:bodyPr>
            <a:normAutofit/>
          </a:bodyPr>
          <a:lstStyle/>
          <a:p>
            <a:pPr>
              <a:tabLst>
                <a:tab pos="3994150" algn="l"/>
              </a:tabLst>
            </a:pPr>
            <a:endParaRPr lang="fr-FR" dirty="0"/>
          </a:p>
          <a:p>
            <a:pPr>
              <a:tabLst>
                <a:tab pos="3994150" algn="l"/>
              </a:tabLst>
            </a:pPr>
            <a:r>
              <a:rPr lang="fr-FR" dirty="0" err="1"/>
              <a:t>Verantwortlicher</a:t>
            </a:r>
            <a:r>
              <a:rPr lang="fr-FR" dirty="0"/>
              <a:t>	: </a:t>
            </a:r>
            <a:r>
              <a:rPr lang="fr-FR" dirty="0" err="1"/>
              <a:t>Hayoz</a:t>
            </a:r>
            <a:r>
              <a:rPr lang="fr-FR" dirty="0"/>
              <a:t> Ivo </a:t>
            </a:r>
          </a:p>
          <a:p>
            <a:pPr>
              <a:tabLst>
                <a:tab pos="3994150" algn="l"/>
              </a:tabLst>
            </a:pPr>
            <a:r>
              <a:rPr lang="fr-FR" dirty="0" err="1"/>
              <a:t>Ort</a:t>
            </a:r>
            <a:r>
              <a:rPr lang="fr-FR" dirty="0"/>
              <a:t> 	: </a:t>
            </a:r>
            <a:r>
              <a:rPr lang="de-CH" dirty="0" err="1"/>
              <a:t>Boxclub</a:t>
            </a:r>
            <a:r>
              <a:rPr lang="de-CH" dirty="0"/>
              <a:t> Düdingen, </a:t>
            </a:r>
            <a:r>
              <a:rPr lang="de-CH" dirty="0" err="1"/>
              <a:t>Bonnstrasse</a:t>
            </a:r>
            <a:r>
              <a:rPr lang="de-CH" dirty="0"/>
              <a:t> 26 in Düdingen (Zone 11)</a:t>
            </a:r>
          </a:p>
          <a:p>
            <a:pPr>
              <a:tabLst>
                <a:tab pos="3994150" algn="l"/>
              </a:tabLst>
            </a:pPr>
            <a:r>
              <a:rPr lang="fr-FR" dirty="0" err="1"/>
              <a:t>Treffpunkt</a:t>
            </a:r>
            <a:r>
              <a:rPr lang="fr-FR" dirty="0"/>
              <a:t> 	: 9.00 </a:t>
            </a:r>
            <a:r>
              <a:rPr lang="fr-FR" dirty="0" err="1"/>
              <a:t>Uhr</a:t>
            </a:r>
            <a:r>
              <a:rPr lang="fr-FR" dirty="0"/>
              <a:t> </a:t>
            </a:r>
            <a:r>
              <a:rPr lang="fr-FR" dirty="0" err="1"/>
              <a:t>Boxclub</a:t>
            </a:r>
            <a:r>
              <a:rPr lang="fr-FR" dirty="0"/>
              <a:t> Düdingen : 10’ </a:t>
            </a:r>
            <a:r>
              <a:rPr lang="fr-FR" dirty="0" err="1"/>
              <a:t>Fussmarsch</a:t>
            </a:r>
            <a:r>
              <a:rPr lang="fr-FR" dirty="0"/>
              <a:t> </a:t>
            </a:r>
            <a:r>
              <a:rPr lang="fr-FR" dirty="0" err="1"/>
              <a:t>vom</a:t>
            </a:r>
            <a:r>
              <a:rPr lang="fr-FR" dirty="0"/>
              <a:t> Bahnhof</a:t>
            </a:r>
          </a:p>
          <a:p>
            <a:pPr>
              <a:tabLst>
                <a:tab pos="3994150" algn="l"/>
              </a:tabLst>
            </a:pPr>
            <a:r>
              <a:rPr lang="fr-FR" dirty="0" err="1"/>
              <a:t>Dauer</a:t>
            </a:r>
            <a:r>
              <a:rPr lang="fr-FR" dirty="0"/>
              <a:t>	: 9.00 -16.00 </a:t>
            </a:r>
            <a:r>
              <a:rPr lang="fr-FR" dirty="0" err="1"/>
              <a:t>Uhr</a:t>
            </a:r>
            <a:r>
              <a:rPr lang="fr-FR" dirty="0"/>
              <a:t> mit </a:t>
            </a:r>
            <a:r>
              <a:rPr lang="fr-FR" dirty="0" err="1"/>
              <a:t>einer</a:t>
            </a:r>
            <a:r>
              <a:rPr lang="fr-FR" dirty="0"/>
              <a:t> </a:t>
            </a:r>
            <a:r>
              <a:rPr lang="fr-FR" dirty="0" err="1"/>
              <a:t>Mittagspause</a:t>
            </a:r>
            <a:r>
              <a:rPr lang="fr-FR" dirty="0"/>
              <a:t>                                                                                                                                	  </a:t>
            </a:r>
            <a:r>
              <a:rPr lang="fr-FR" dirty="0" err="1"/>
              <a:t>Anreise</a:t>
            </a:r>
            <a:r>
              <a:rPr lang="fr-FR" dirty="0"/>
              <a:t> : Freiburg ab 8.40 </a:t>
            </a:r>
            <a:r>
              <a:rPr lang="fr-FR" dirty="0" err="1"/>
              <a:t>Uhr</a:t>
            </a:r>
            <a:r>
              <a:rPr lang="fr-FR" dirty="0"/>
              <a:t>  (</a:t>
            </a:r>
            <a:r>
              <a:rPr lang="fr-FR" dirty="0" err="1"/>
              <a:t>einzel</a:t>
            </a:r>
            <a:r>
              <a:rPr lang="fr-FR" dirty="0"/>
              <a:t> Billet)                                    	  R</a:t>
            </a:r>
            <a:r>
              <a:rPr lang="fr-CH" dirty="0" err="1"/>
              <a:t>ückreise</a:t>
            </a:r>
            <a:r>
              <a:rPr lang="fr-FR" dirty="0"/>
              <a:t> : D</a:t>
            </a:r>
            <a:r>
              <a:rPr lang="fr-CH" dirty="0" err="1"/>
              <a:t>üdingen</a:t>
            </a:r>
            <a:r>
              <a:rPr lang="fr-FR" dirty="0"/>
              <a:t> ab 15.40 </a:t>
            </a:r>
            <a:r>
              <a:rPr lang="fr-FR" dirty="0" err="1"/>
              <a:t>Uhr</a:t>
            </a:r>
            <a:r>
              <a:rPr lang="fr-FR" dirty="0"/>
              <a:t> (</a:t>
            </a:r>
            <a:r>
              <a:rPr lang="fr-FR" dirty="0" err="1"/>
              <a:t>einzel</a:t>
            </a:r>
            <a:r>
              <a:rPr lang="fr-FR" dirty="0"/>
              <a:t> Billet)</a:t>
            </a:r>
          </a:p>
          <a:p>
            <a:pPr>
              <a:tabLst>
                <a:tab pos="3994150" algn="l"/>
              </a:tabLst>
            </a:pPr>
            <a:r>
              <a:rPr lang="fr-CH" dirty="0" err="1"/>
              <a:t>Mitbringen</a:t>
            </a:r>
            <a:r>
              <a:rPr lang="fr-CH" dirty="0"/>
              <a:t>	: </a:t>
            </a:r>
            <a:r>
              <a:rPr lang="fr-CH" dirty="0" err="1"/>
              <a:t>Sportbekleidung</a:t>
            </a:r>
            <a:r>
              <a:rPr lang="fr-CH" dirty="0"/>
              <a:t>, </a:t>
            </a:r>
            <a:r>
              <a:rPr lang="fr-CH" dirty="0" err="1"/>
              <a:t>Picknick</a:t>
            </a:r>
            <a:r>
              <a:rPr lang="fr-CH" dirty="0"/>
              <a:t> </a:t>
            </a:r>
            <a:r>
              <a:rPr lang="fr-CH" dirty="0" err="1"/>
              <a:t>und</a:t>
            </a:r>
            <a:r>
              <a:rPr lang="fr-CH" dirty="0"/>
              <a:t> </a:t>
            </a:r>
            <a:r>
              <a:rPr lang="fr-CH" dirty="0" err="1"/>
              <a:t>Wasserflasche</a:t>
            </a:r>
            <a:r>
              <a:rPr lang="fr-CH" dirty="0"/>
              <a:t>                                                                                             	: </a:t>
            </a:r>
            <a:r>
              <a:rPr lang="fr-CH" dirty="0" err="1"/>
              <a:t>Saubere</a:t>
            </a:r>
            <a:r>
              <a:rPr lang="fr-CH" dirty="0"/>
              <a:t> </a:t>
            </a:r>
            <a:r>
              <a:rPr lang="fr-CH" dirty="0" err="1"/>
              <a:t>Sportschuhe</a:t>
            </a:r>
            <a:r>
              <a:rPr lang="fr-CH" dirty="0"/>
              <a:t>, </a:t>
            </a:r>
            <a:r>
              <a:rPr lang="fr-CH" dirty="0" err="1"/>
              <a:t>Badetuch</a:t>
            </a:r>
            <a:r>
              <a:rPr lang="fr-CH" dirty="0"/>
              <a:t> </a:t>
            </a:r>
            <a:r>
              <a:rPr lang="fr-CH" dirty="0" err="1"/>
              <a:t>für</a:t>
            </a:r>
            <a:r>
              <a:rPr lang="fr-CH" dirty="0"/>
              <a:t> die </a:t>
            </a:r>
            <a:r>
              <a:rPr lang="fr-CH" dirty="0" err="1"/>
              <a:t>Übungen</a:t>
            </a:r>
            <a:r>
              <a:rPr lang="fr-CH" dirty="0"/>
              <a:t> </a:t>
            </a:r>
          </a:p>
          <a:p>
            <a:pPr>
              <a:tabLst>
                <a:tab pos="3994150" algn="l"/>
              </a:tabLst>
            </a:pPr>
            <a:r>
              <a:rPr lang="fr-CH" dirty="0" err="1"/>
              <a:t>Bemerkungen</a:t>
            </a:r>
            <a:r>
              <a:rPr lang="fr-CH" dirty="0"/>
              <a:t>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Garderoben</a:t>
            </a:r>
            <a:r>
              <a:rPr lang="fr-CH" dirty="0"/>
              <a:t> </a:t>
            </a:r>
            <a:r>
              <a:rPr lang="fr-CH" dirty="0" err="1"/>
              <a:t>und</a:t>
            </a:r>
            <a:r>
              <a:rPr lang="fr-CH" dirty="0"/>
              <a:t> </a:t>
            </a:r>
            <a:r>
              <a:rPr lang="fr-CH" dirty="0" err="1"/>
              <a:t>Boxhandschuhe</a:t>
            </a:r>
            <a:r>
              <a:rPr lang="fr-CH" dirty="0"/>
              <a:t> </a:t>
            </a:r>
            <a:r>
              <a:rPr lang="fr-CH" dirty="0" err="1"/>
              <a:t>stehen</a:t>
            </a:r>
            <a:r>
              <a:rPr lang="fr-CH" dirty="0"/>
              <a:t> </a:t>
            </a:r>
            <a:r>
              <a:rPr lang="fr-CH" dirty="0" err="1"/>
              <a:t>zur</a:t>
            </a:r>
            <a:r>
              <a:rPr lang="fr-CH" dirty="0"/>
              <a:t> </a:t>
            </a:r>
            <a:r>
              <a:rPr lang="fr-CH" dirty="0" err="1"/>
              <a:t>Verfügung</a:t>
            </a:r>
            <a:r>
              <a:rPr lang="fr-CH" dirty="0"/>
              <a:t> 			: An- </a:t>
            </a:r>
            <a:r>
              <a:rPr lang="fr-CH" dirty="0" err="1"/>
              <a:t>und</a:t>
            </a:r>
            <a:r>
              <a:rPr lang="fr-CH" dirty="0"/>
              <a:t> </a:t>
            </a:r>
            <a:r>
              <a:rPr lang="fr-CH" dirty="0" err="1"/>
              <a:t>Rückreise</a:t>
            </a:r>
            <a:r>
              <a:rPr lang="fr-CH" dirty="0"/>
              <a:t> </a:t>
            </a:r>
            <a:r>
              <a:rPr lang="fr-CH" dirty="0" err="1"/>
              <a:t>teilweise</a:t>
            </a:r>
            <a:r>
              <a:rPr lang="fr-CH" dirty="0"/>
              <a:t> </a:t>
            </a:r>
            <a:r>
              <a:rPr lang="fr-CH" dirty="0" err="1"/>
              <a:t>rückerstattet</a:t>
            </a:r>
            <a:r>
              <a:rPr lang="fr-CH" dirty="0"/>
              <a:t> (</a:t>
            </a:r>
            <a:r>
              <a:rPr lang="fr-CH" dirty="0" err="1"/>
              <a:t>ohne</a:t>
            </a:r>
            <a:r>
              <a:rPr lang="fr-CH" dirty="0"/>
              <a:t> Abonnement)</a:t>
            </a:r>
            <a:endParaRPr lang="fr-FR" dirty="0"/>
          </a:p>
        </p:txBody>
      </p:sp>
    </p:spTree>
    <p:extLst>
      <p:ext uri="{BB962C8B-B14F-4D97-AF65-F5344CB8AC3E}">
        <p14:creationId xmlns:p14="http://schemas.microsoft.com/office/powerpoint/2010/main" val="71611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306" y="516554"/>
            <a:ext cx="10303098" cy="707886"/>
          </a:xfrm>
          <a:prstGeom prst="rect">
            <a:avLst/>
          </a:prstGeom>
          <a:noFill/>
        </p:spPr>
        <p:txBody>
          <a:bodyPr wrap="square" rtlCol="0">
            <a:spAutoFit/>
          </a:bodyPr>
          <a:lstStyle/>
          <a:p>
            <a:r>
              <a:rPr lang="de-CH" sz="4000" dirty="0"/>
              <a:t>Sports de </a:t>
            </a:r>
            <a:r>
              <a:rPr lang="de-CH" sz="4000" dirty="0" err="1"/>
              <a:t>renvoi</a:t>
            </a:r>
            <a:r>
              <a:rPr lang="de-CH" sz="4000" dirty="0"/>
              <a:t> / Rückschlagspiele</a:t>
            </a:r>
            <a:endParaRPr lang="fr-FR" sz="4000" dirty="0"/>
          </a:p>
        </p:txBody>
      </p:sp>
      <p:sp>
        <p:nvSpPr>
          <p:cNvPr id="5" name="ZoneTexte 4"/>
          <p:cNvSpPr txBox="1"/>
          <p:nvPr/>
        </p:nvSpPr>
        <p:spPr>
          <a:xfrm>
            <a:off x="4213654" y="5580301"/>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a:off x="4213654" y="1697769"/>
            <a:ext cx="7296112" cy="3416320"/>
          </a:xfrm>
          <a:prstGeom prst="rect">
            <a:avLst/>
          </a:prstGeom>
          <a:noFill/>
        </p:spPr>
        <p:txBody>
          <a:bodyPr wrap="square" rtlCol="0">
            <a:spAutoFit/>
          </a:bodyPr>
          <a:lstStyle/>
          <a:p>
            <a:r>
              <a:rPr lang="fr-FR" dirty="0"/>
              <a:t>Programme de la journée :</a:t>
            </a:r>
          </a:p>
          <a:p>
            <a:endParaRPr lang="fr-FR" dirty="0"/>
          </a:p>
          <a:p>
            <a:r>
              <a:rPr lang="fr-FR" dirty="0"/>
              <a:t>Matin : cours de tennis et jeu </a:t>
            </a:r>
          </a:p>
          <a:p>
            <a:r>
              <a:rPr lang="fr-FR" dirty="0"/>
              <a:t>Après-midi : tournoi de badminton et squash </a:t>
            </a:r>
          </a:p>
          <a:p>
            <a:endParaRPr lang="fr-FR" dirty="0"/>
          </a:p>
          <a:p>
            <a:endParaRPr lang="fr-FR" dirty="0"/>
          </a:p>
          <a:p>
            <a:endParaRPr lang="fr-FR" dirty="0"/>
          </a:p>
          <a:p>
            <a:r>
              <a:rPr lang="fr-FR" dirty="0" err="1"/>
              <a:t>Tagesablauf</a:t>
            </a:r>
            <a:r>
              <a:rPr lang="fr-FR" dirty="0"/>
              <a:t> : </a:t>
            </a:r>
          </a:p>
          <a:p>
            <a:endParaRPr lang="fr-FR" dirty="0"/>
          </a:p>
          <a:p>
            <a:r>
              <a:rPr lang="fr-FR" dirty="0" err="1"/>
              <a:t>Morgen</a:t>
            </a:r>
            <a:r>
              <a:rPr lang="fr-FR" dirty="0"/>
              <a:t> : </a:t>
            </a:r>
            <a:r>
              <a:rPr lang="fr-FR" dirty="0" err="1"/>
              <a:t>Tenniskurs</a:t>
            </a:r>
            <a:r>
              <a:rPr lang="fr-FR" dirty="0"/>
              <a:t> </a:t>
            </a:r>
            <a:r>
              <a:rPr lang="fr-FR" dirty="0" err="1"/>
              <a:t>und</a:t>
            </a:r>
            <a:r>
              <a:rPr lang="fr-FR" dirty="0"/>
              <a:t> </a:t>
            </a:r>
            <a:r>
              <a:rPr lang="fr-FR" dirty="0" err="1"/>
              <a:t>Spiel</a:t>
            </a:r>
            <a:r>
              <a:rPr lang="fr-FR" dirty="0"/>
              <a:t> </a:t>
            </a:r>
          </a:p>
          <a:p>
            <a:r>
              <a:rPr lang="fr-FR" dirty="0" err="1"/>
              <a:t>Nachmittag</a:t>
            </a:r>
            <a:r>
              <a:rPr lang="fr-FR" dirty="0"/>
              <a:t> : </a:t>
            </a:r>
            <a:r>
              <a:rPr lang="sk-SK" dirty="0" err="1"/>
              <a:t>Badminton</a:t>
            </a:r>
            <a:r>
              <a:rPr lang="sk-SK" dirty="0"/>
              <a:t>- u.</a:t>
            </a:r>
            <a:r>
              <a:rPr lang="de-CH" dirty="0"/>
              <a:t>S</a:t>
            </a:r>
            <a:r>
              <a:rPr lang="sk-SK" dirty="0" err="1"/>
              <a:t>quash-Turnier</a:t>
            </a:r>
            <a:endParaRPr lang="sk-SK" dirty="0"/>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9" name="Image 8" descr="../Desktop/Capture%20d’écran%202020-06-09%20à%2014.14.54.png"/>
          <p:cNvPicPr/>
          <p:nvPr/>
        </p:nvPicPr>
        <p:blipFill>
          <a:blip r:embed="rId2">
            <a:extLst>
              <a:ext uri="{28A0092B-C50C-407E-A947-70E740481C1C}">
                <a14:useLocalDpi xmlns:a14="http://schemas.microsoft.com/office/drawing/2010/main" val="0"/>
              </a:ext>
            </a:extLst>
          </a:blip>
          <a:srcRect/>
          <a:stretch>
            <a:fillRect/>
          </a:stretch>
        </p:blipFill>
        <p:spPr bwMode="auto">
          <a:xfrm>
            <a:off x="521594" y="4091372"/>
            <a:ext cx="2743835" cy="1616710"/>
          </a:xfrm>
          <a:prstGeom prst="rect">
            <a:avLst/>
          </a:prstGeom>
          <a:noFill/>
          <a:ln>
            <a:noFill/>
          </a:ln>
        </p:spPr>
      </p:pic>
      <p:pic>
        <p:nvPicPr>
          <p:cNvPr id="10" name="Image 9" descr="../Desktop/Capture%20d’écran%202020-06-09%20à%2014.14.20.png"/>
          <p:cNvPicPr/>
          <p:nvPr/>
        </p:nvPicPr>
        <p:blipFill>
          <a:blip r:embed="rId3">
            <a:extLst>
              <a:ext uri="{28A0092B-C50C-407E-A947-70E740481C1C}">
                <a14:useLocalDpi xmlns:a14="http://schemas.microsoft.com/office/drawing/2010/main" val="0"/>
              </a:ext>
            </a:extLst>
          </a:blip>
          <a:srcRect/>
          <a:stretch>
            <a:fillRect/>
          </a:stretch>
        </p:blipFill>
        <p:spPr bwMode="auto">
          <a:xfrm>
            <a:off x="521594" y="1672278"/>
            <a:ext cx="3340735" cy="1616710"/>
          </a:xfrm>
          <a:prstGeom prst="rect">
            <a:avLst/>
          </a:prstGeom>
          <a:noFill/>
          <a:ln>
            <a:noFill/>
          </a:ln>
        </p:spPr>
      </p:pic>
      <p:pic>
        <p:nvPicPr>
          <p:cNvPr id="11" name="Image 10" descr="../Desktop/Capture%20d’écran%202020-06-09%20à%2014.13.33.png"/>
          <p:cNvPicPr/>
          <p:nvPr/>
        </p:nvPicPr>
        <p:blipFill>
          <a:blip r:embed="rId4">
            <a:extLst>
              <a:ext uri="{28A0092B-C50C-407E-A947-70E740481C1C}">
                <a14:useLocalDpi xmlns:a14="http://schemas.microsoft.com/office/drawing/2010/main" val="0"/>
              </a:ext>
            </a:extLst>
          </a:blip>
          <a:srcRect/>
          <a:stretch>
            <a:fillRect/>
          </a:stretch>
        </p:blipFill>
        <p:spPr bwMode="auto">
          <a:xfrm>
            <a:off x="9018094" y="3883727"/>
            <a:ext cx="2756535" cy="1824355"/>
          </a:xfrm>
          <a:prstGeom prst="rect">
            <a:avLst/>
          </a:prstGeom>
          <a:noFill/>
          <a:ln>
            <a:noFill/>
          </a:ln>
        </p:spPr>
      </p:pic>
    </p:spTree>
    <p:extLst>
      <p:ext uri="{BB962C8B-B14F-4D97-AF65-F5344CB8AC3E}">
        <p14:creationId xmlns:p14="http://schemas.microsoft.com/office/powerpoint/2010/main" val="195389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Anleitungen</a:t>
            </a:r>
            <a:r>
              <a:rPr lang="fr-FR" dirty="0"/>
              <a:t> </a:t>
            </a:r>
          </a:p>
        </p:txBody>
      </p:sp>
      <p:sp>
        <p:nvSpPr>
          <p:cNvPr id="3" name="Espace réservé du contenu 2"/>
          <p:cNvSpPr>
            <a:spLocks noGrp="1"/>
          </p:cNvSpPr>
          <p:nvPr>
            <p:ph idx="1"/>
          </p:nvPr>
        </p:nvSpPr>
        <p:spPr>
          <a:xfrm>
            <a:off x="818712" y="2285999"/>
            <a:ext cx="10554574" cy="4238625"/>
          </a:xfrm>
        </p:spPr>
        <p:txBody>
          <a:bodyPr>
            <a:normAutofit lnSpcReduction="10000"/>
          </a:bodyPr>
          <a:lstStyle/>
          <a:p>
            <a:r>
              <a:rPr lang="de-CH" dirty="0"/>
              <a:t>Ihr </a:t>
            </a:r>
            <a:r>
              <a:rPr lang="de-CH" dirty="0" err="1"/>
              <a:t>w</a:t>
            </a:r>
            <a:r>
              <a:rPr lang="fr-CH" dirty="0" err="1"/>
              <a:t>ählt</a:t>
            </a:r>
            <a:r>
              <a:rPr lang="fr-CH" dirty="0"/>
              <a:t> </a:t>
            </a:r>
            <a:r>
              <a:rPr lang="de-CH" b="1" dirty="0"/>
              <a:t>3 verschiedene Sportarten </a:t>
            </a:r>
            <a:r>
              <a:rPr lang="de-CH" dirty="0"/>
              <a:t>aus. Bei nicht einhalten der Auswahl werdet ihr automatisch ins Wandern eingeteilt. </a:t>
            </a:r>
          </a:p>
          <a:p>
            <a:r>
              <a:rPr lang="de-CH" dirty="0"/>
              <a:t>Alle Schülerinnen und Schüler schreiben sich ein, inklusive die </a:t>
            </a:r>
            <a:r>
              <a:rPr lang="de-CH" b="1" dirty="0"/>
              <a:t>SAF</a:t>
            </a:r>
            <a:r>
              <a:rPr lang="de-CH" dirty="0"/>
              <a:t>. Dispensierte Schülerinnen und Schüler wählen 3 Mal die Auswahl « dispensiert ».  </a:t>
            </a:r>
          </a:p>
          <a:p>
            <a:r>
              <a:rPr lang="de-CH" dirty="0"/>
              <a:t>Der Einschreibetermin ist am Donnerstag 9. September 2021. Ohne Einschreibung bis zu diesem Zeitpunkt werdet ihr automatisch ins Wandern eingeteilt. </a:t>
            </a:r>
          </a:p>
          <a:p>
            <a:r>
              <a:rPr lang="de-CH" dirty="0"/>
              <a:t>Einige Sportaktivitäten sind gebührenpflichtig. Bitte die Informationen auf der Powerpoint genau beachten. </a:t>
            </a:r>
          </a:p>
          <a:p>
            <a:r>
              <a:rPr lang="de-CH" dirty="0"/>
              <a:t>Einmal eingeschrieben, können keine Änderungen mehr angebracht werden. </a:t>
            </a:r>
          </a:p>
          <a:p>
            <a:r>
              <a:rPr lang="de-CH" dirty="0"/>
              <a:t>Einige Sportaktivitäten werden bei schlechter Witterung durch eine Wanderung ersetzt. Bitte die genauen Informationen auf der Powerpoint genau beachten. </a:t>
            </a:r>
          </a:p>
          <a:p>
            <a:r>
              <a:rPr lang="de-CH" dirty="0"/>
              <a:t>Bei Fragen und Unklarheiten stehen euch die Sportlehrer zur Verfügung. </a:t>
            </a:r>
          </a:p>
          <a:p>
            <a:endParaRPr lang="fr-FR" dirty="0"/>
          </a:p>
        </p:txBody>
      </p:sp>
    </p:spTree>
    <p:extLst>
      <p:ext uri="{BB962C8B-B14F-4D97-AF65-F5344CB8AC3E}">
        <p14:creationId xmlns:p14="http://schemas.microsoft.com/office/powerpoint/2010/main" val="1025415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8712" y="319172"/>
            <a:ext cx="10571998" cy="970450"/>
          </a:xfrm>
        </p:spPr>
        <p:txBody>
          <a:bodyPr/>
          <a:lstStyle/>
          <a:p>
            <a:r>
              <a:rPr lang="de-CH" dirty="0"/>
              <a:t>Sports de </a:t>
            </a:r>
            <a:r>
              <a:rPr lang="de-CH" dirty="0" err="1"/>
              <a:t>renvoi</a:t>
            </a:r>
            <a:r>
              <a:rPr lang="de-CH" dirty="0"/>
              <a:t>/ Rückschlagspiele</a:t>
            </a:r>
            <a:endParaRPr lang="fr-FR" dirty="0"/>
          </a:p>
        </p:txBody>
      </p:sp>
      <p:sp>
        <p:nvSpPr>
          <p:cNvPr id="4" name="Espace réservé du contenu 2"/>
          <p:cNvSpPr>
            <a:spLocks noGrp="1"/>
          </p:cNvSpPr>
          <p:nvPr>
            <p:ph idx="1"/>
          </p:nvPr>
        </p:nvSpPr>
        <p:spPr>
          <a:xfrm>
            <a:off x="818712" y="2148545"/>
            <a:ext cx="10968476" cy="4351109"/>
          </a:xfrm>
        </p:spPr>
        <p:txBody>
          <a:bodyPr>
            <a:normAutofit lnSpcReduction="10000"/>
          </a:bodyPr>
          <a:lstStyle/>
          <a:p>
            <a:pPr>
              <a:tabLst>
                <a:tab pos="3994150" algn="l"/>
              </a:tabLst>
            </a:pPr>
            <a:r>
              <a:rPr lang="fr-FR" dirty="0"/>
              <a:t>Responsable / </a:t>
            </a:r>
            <a:r>
              <a:rPr lang="fr-FR" dirty="0" err="1"/>
              <a:t>Verantwortlicher</a:t>
            </a:r>
            <a:r>
              <a:rPr lang="fr-FR" dirty="0"/>
              <a:t>	: </a:t>
            </a:r>
            <a:r>
              <a:rPr lang="fr-CH" dirty="0" err="1"/>
              <a:t>Ivanovic</a:t>
            </a:r>
            <a:r>
              <a:rPr lang="fr-CH" dirty="0"/>
              <a:t> Marko</a:t>
            </a:r>
            <a:endParaRPr lang="fr-FR" dirty="0"/>
          </a:p>
          <a:p>
            <a:pPr>
              <a:tabLst>
                <a:tab pos="3994150" algn="l"/>
              </a:tabLst>
            </a:pPr>
            <a:r>
              <a:rPr lang="fr-FR" dirty="0"/>
              <a:t>Lieu / </a:t>
            </a:r>
            <a:r>
              <a:rPr lang="fr-FR" dirty="0" err="1"/>
              <a:t>Ort</a:t>
            </a:r>
            <a:r>
              <a:rPr lang="fr-FR" dirty="0"/>
              <a:t> 	: </a:t>
            </a:r>
            <a:r>
              <a:rPr lang="fr-CH" dirty="0"/>
              <a:t>AGY, route des Grives 1, Granges-</a:t>
            </a:r>
            <a:r>
              <a:rPr lang="fr-CH" dirty="0" err="1"/>
              <a:t>Paccot</a:t>
            </a:r>
            <a:r>
              <a:rPr lang="fr-FR" dirty="0"/>
              <a:t> </a:t>
            </a:r>
            <a:r>
              <a:rPr lang="de-CH" dirty="0"/>
              <a:t>(</a:t>
            </a:r>
            <a:r>
              <a:rPr lang="de-CH" dirty="0" err="1"/>
              <a:t>bus</a:t>
            </a:r>
            <a:r>
              <a:rPr lang="de-CH" dirty="0"/>
              <a:t> </a:t>
            </a:r>
            <a:r>
              <a:rPr lang="de-CH" dirty="0" err="1"/>
              <a:t>N</a:t>
            </a:r>
            <a:r>
              <a:rPr lang="de-CH" baseline="30000" dirty="0" err="1"/>
              <a:t>o</a:t>
            </a:r>
            <a:r>
              <a:rPr lang="de-CH" baseline="30000" dirty="0"/>
              <a:t> </a:t>
            </a:r>
            <a:r>
              <a:rPr lang="de-CH" dirty="0"/>
              <a:t>1)</a:t>
            </a:r>
          </a:p>
          <a:p>
            <a:pPr>
              <a:tabLst>
                <a:tab pos="3994150" algn="l"/>
              </a:tabLst>
            </a:pPr>
            <a:r>
              <a:rPr lang="de-CH" dirty="0" err="1"/>
              <a:t>Rendez-vous</a:t>
            </a:r>
            <a:r>
              <a:rPr lang="de-CH" dirty="0"/>
              <a:t> / Treffpunkt 	: </a:t>
            </a:r>
            <a:r>
              <a:rPr lang="fr-FR" dirty="0"/>
              <a:t>8h30 Centre de tennis AGY à la réception 					: 8.30 </a:t>
            </a:r>
            <a:r>
              <a:rPr lang="fr-FR" dirty="0" err="1"/>
              <a:t>Uhr</a:t>
            </a:r>
            <a:r>
              <a:rPr lang="fr-FR" dirty="0"/>
              <a:t> </a:t>
            </a:r>
            <a:r>
              <a:rPr lang="fr-FR" dirty="0" err="1"/>
              <a:t>Tenniszentrum</a:t>
            </a:r>
            <a:r>
              <a:rPr lang="fr-FR" dirty="0"/>
              <a:t> </a:t>
            </a:r>
            <a:r>
              <a:rPr lang="fr-FR" dirty="0" err="1"/>
              <a:t>Agy</a:t>
            </a:r>
            <a:r>
              <a:rPr lang="fr-FR" dirty="0"/>
              <a:t> an der </a:t>
            </a:r>
            <a:r>
              <a:rPr lang="fr-FR" dirty="0" err="1"/>
              <a:t>Rezeption</a:t>
            </a:r>
            <a:r>
              <a:rPr lang="fr-FR" dirty="0"/>
              <a:t> </a:t>
            </a:r>
            <a:endParaRPr lang="de-CH" dirty="0"/>
          </a:p>
          <a:p>
            <a:pPr>
              <a:tabLst>
                <a:tab pos="3994150" algn="l"/>
              </a:tabLst>
            </a:pPr>
            <a:r>
              <a:rPr lang="fr-FR" dirty="0"/>
              <a:t>Durée / </a:t>
            </a:r>
            <a:r>
              <a:rPr lang="fr-FR" dirty="0" err="1"/>
              <a:t>Dauer</a:t>
            </a:r>
            <a:r>
              <a:rPr lang="fr-FR" dirty="0"/>
              <a:t>	: </a:t>
            </a:r>
            <a:r>
              <a:rPr lang="sk-SK" dirty="0"/>
              <a:t>9h00 - 11h00 : </a:t>
            </a:r>
            <a:r>
              <a:rPr lang="sk-SK" dirty="0" err="1"/>
              <a:t>tennis</a:t>
            </a:r>
            <a:r>
              <a:rPr lang="sk-SK" dirty="0"/>
              <a:t>  										: 9.00 - 11.00 </a:t>
            </a:r>
            <a:r>
              <a:rPr lang="sk-SK" dirty="0" err="1"/>
              <a:t>Uhr</a:t>
            </a:r>
            <a:r>
              <a:rPr lang="sk-SK" dirty="0"/>
              <a:t> : </a:t>
            </a:r>
            <a:r>
              <a:rPr lang="sk-SK" dirty="0" err="1"/>
              <a:t>tennis</a:t>
            </a:r>
            <a:r>
              <a:rPr lang="sk-SK" dirty="0"/>
              <a:t>                                                            		: 13h00 - 15h00 : tournoi </a:t>
            </a:r>
            <a:r>
              <a:rPr lang="sk-SK" dirty="0" err="1"/>
              <a:t>badminton-squash</a:t>
            </a:r>
            <a:r>
              <a:rPr lang="sk-SK" dirty="0"/>
              <a:t> 					: 13.00 - 15.00 </a:t>
            </a:r>
            <a:r>
              <a:rPr lang="sk-SK" dirty="0" err="1"/>
              <a:t>Uhr</a:t>
            </a:r>
            <a:r>
              <a:rPr lang="sk-SK" dirty="0"/>
              <a:t> : </a:t>
            </a:r>
            <a:r>
              <a:rPr lang="sk-SK" dirty="0" err="1"/>
              <a:t>Badminton</a:t>
            </a:r>
            <a:r>
              <a:rPr lang="sk-SK" dirty="0"/>
              <a:t>- u.</a:t>
            </a:r>
            <a:r>
              <a:rPr lang="de-CH" dirty="0"/>
              <a:t>S</a:t>
            </a:r>
            <a:r>
              <a:rPr lang="sk-SK" dirty="0" err="1"/>
              <a:t>quash-Turnier</a:t>
            </a:r>
            <a:endParaRPr lang="sk-SK" dirty="0"/>
          </a:p>
          <a:p>
            <a:pPr>
              <a:tabLst>
                <a:tab pos="3994150" algn="l"/>
              </a:tabLst>
            </a:pPr>
            <a:r>
              <a:rPr lang="fr-FR" dirty="0"/>
              <a:t>A prévoir / </a:t>
            </a:r>
            <a:r>
              <a:rPr lang="fr-CH" dirty="0" err="1"/>
              <a:t>Mitbringen</a:t>
            </a:r>
            <a:r>
              <a:rPr lang="fr-CH" dirty="0"/>
              <a:t>	: </a:t>
            </a:r>
            <a:r>
              <a:rPr lang="fr-FR" dirty="0"/>
              <a:t>habits de sport, </a:t>
            </a:r>
            <a:r>
              <a:rPr lang="fr-CH" dirty="0"/>
              <a:t>pique-nique, raquette (si en possession)                                         	: </a:t>
            </a:r>
            <a:r>
              <a:rPr lang="fr-CH" dirty="0" err="1"/>
              <a:t>Sportbekleidung</a:t>
            </a:r>
            <a:r>
              <a:rPr lang="fr-CH" dirty="0"/>
              <a:t>, </a:t>
            </a:r>
            <a:r>
              <a:rPr lang="fr-CH" dirty="0" err="1"/>
              <a:t>Picknick</a:t>
            </a:r>
            <a:r>
              <a:rPr lang="fr-CH" dirty="0"/>
              <a:t>, </a:t>
            </a:r>
            <a:r>
              <a:rPr lang="fr-CH" dirty="0" err="1"/>
              <a:t>Schläger</a:t>
            </a:r>
            <a:r>
              <a:rPr lang="fr-CH" dirty="0"/>
              <a:t> (</a:t>
            </a:r>
            <a:r>
              <a:rPr lang="fr-CH" dirty="0" err="1"/>
              <a:t>wenn</a:t>
            </a:r>
            <a:r>
              <a:rPr lang="fr-CH" dirty="0"/>
              <a:t> </a:t>
            </a:r>
            <a:r>
              <a:rPr lang="fr-CH" dirty="0" err="1"/>
              <a:t>möglich</a:t>
            </a:r>
            <a:r>
              <a:rPr lang="fr-CH" dirty="0"/>
              <a:t>) </a:t>
            </a:r>
          </a:p>
          <a:p>
            <a:pPr>
              <a:tabLst>
                <a:tab pos="3994150" algn="l"/>
              </a:tabLst>
            </a:pPr>
            <a:r>
              <a:rPr lang="fr-CH" dirty="0"/>
              <a:t>Remarques / </a:t>
            </a:r>
            <a:r>
              <a:rPr lang="fr-CH" dirty="0" err="1"/>
              <a:t>Bemerkungen</a:t>
            </a:r>
            <a:r>
              <a:rPr lang="fr-CH" dirty="0"/>
              <a:t>	: CHF 20.- seront facturés par le Collège 	       					: vestiaires à disposition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endParaRPr lang="fr-CH" dirty="0"/>
          </a:p>
        </p:txBody>
      </p:sp>
      <p:pic>
        <p:nvPicPr>
          <p:cNvPr id="5" name="Image 4" descr="Capture%20d’écran%202020-06-19%20à%2016.54.13.png"/>
          <p:cNvPicPr/>
          <p:nvPr/>
        </p:nvPicPr>
        <p:blipFill>
          <a:blip r:embed="rId2">
            <a:extLst>
              <a:ext uri="{28A0092B-C50C-407E-A947-70E740481C1C}">
                <a14:useLocalDpi xmlns:a14="http://schemas.microsoft.com/office/drawing/2010/main" val="0"/>
              </a:ext>
            </a:extLst>
          </a:blip>
          <a:srcRect/>
          <a:stretch>
            <a:fillRect/>
          </a:stretch>
        </p:blipFill>
        <p:spPr bwMode="auto">
          <a:xfrm>
            <a:off x="8672830" y="1289622"/>
            <a:ext cx="3519170" cy="614045"/>
          </a:xfrm>
          <a:prstGeom prst="rect">
            <a:avLst/>
          </a:prstGeom>
          <a:noFill/>
          <a:ln>
            <a:noFill/>
          </a:ln>
        </p:spPr>
      </p:pic>
    </p:spTree>
    <p:extLst>
      <p:ext uri="{BB962C8B-B14F-4D97-AF65-F5344CB8AC3E}">
        <p14:creationId xmlns:p14="http://schemas.microsoft.com/office/powerpoint/2010/main" val="1467905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78097" y="515710"/>
            <a:ext cx="10303098" cy="1323439"/>
          </a:xfrm>
          <a:prstGeom prst="rect">
            <a:avLst/>
          </a:prstGeom>
          <a:noFill/>
        </p:spPr>
        <p:txBody>
          <a:bodyPr wrap="square" rtlCol="0">
            <a:spAutoFit/>
          </a:bodyPr>
          <a:lstStyle/>
          <a:p>
            <a:r>
              <a:rPr lang="fr-FR" sz="4000" dirty="0"/>
              <a:t>Bloc et trampoline</a:t>
            </a:r>
          </a:p>
          <a:p>
            <a:r>
              <a:rPr lang="fr-FR" sz="4000" dirty="0" err="1"/>
              <a:t>Bouldern</a:t>
            </a:r>
            <a:r>
              <a:rPr lang="fr-FR" sz="4000" dirty="0"/>
              <a:t> </a:t>
            </a:r>
            <a:r>
              <a:rPr lang="fr-FR" sz="4000" dirty="0" err="1"/>
              <a:t>und</a:t>
            </a:r>
            <a:r>
              <a:rPr lang="fr-FR" sz="4000" dirty="0"/>
              <a:t> </a:t>
            </a:r>
            <a:r>
              <a:rPr lang="fr-FR" sz="4000" dirty="0" err="1"/>
              <a:t>Trampolin</a:t>
            </a:r>
            <a:r>
              <a:rPr lang="fr-FR" sz="4000" dirty="0"/>
              <a:t> </a:t>
            </a:r>
          </a:p>
        </p:txBody>
      </p:sp>
      <p:sp>
        <p:nvSpPr>
          <p:cNvPr id="5" name="ZoneTexte 4"/>
          <p:cNvSpPr txBox="1"/>
          <p:nvPr/>
        </p:nvSpPr>
        <p:spPr>
          <a:xfrm>
            <a:off x="4936175" y="3967240"/>
            <a:ext cx="2765869" cy="923330"/>
          </a:xfrm>
          <a:prstGeom prst="rect">
            <a:avLst/>
          </a:prstGeom>
          <a:noFill/>
        </p:spPr>
        <p:txBody>
          <a:bodyPr wrap="square" rtlCol="0">
            <a:spAutoFit/>
          </a:bodyPr>
          <a:lstStyle/>
          <a:p>
            <a:r>
              <a:rPr lang="fr-CH" dirty="0"/>
              <a:t> 20 participant-e-s</a:t>
            </a:r>
          </a:p>
          <a:p>
            <a:r>
              <a:rPr lang="fr-CH" dirty="0"/>
              <a:t> 20 </a:t>
            </a:r>
            <a:r>
              <a:rPr lang="fr-CH" dirty="0" err="1"/>
              <a:t>Teilnehmer</a:t>
            </a:r>
            <a:r>
              <a:rPr lang="fr-CH" dirty="0"/>
              <a:t>/-</a:t>
            </a:r>
            <a:r>
              <a:rPr lang="fr-CH" dirty="0" err="1"/>
              <a:t>innen</a:t>
            </a:r>
            <a:r>
              <a:rPr lang="fr-CH" dirty="0"/>
              <a:t>  </a:t>
            </a:r>
          </a:p>
          <a:p>
            <a:endParaRPr lang="fr-FR" dirty="0"/>
          </a:p>
        </p:txBody>
      </p:sp>
      <p:sp useBgFill="1">
        <p:nvSpPr>
          <p:cNvPr id="8" name="ZoneTexte 7"/>
          <p:cNvSpPr txBox="1"/>
          <p:nvPr/>
        </p:nvSpPr>
        <p:spPr>
          <a:xfrm>
            <a:off x="4936175" y="2370470"/>
            <a:ext cx="6838453" cy="1477328"/>
          </a:xfrm>
          <a:prstGeom prst="rect">
            <a:avLst/>
          </a:prstGeom>
        </p:spPr>
        <p:txBody>
          <a:bodyPr wrap="square" rtlCol="0">
            <a:spAutoFit/>
          </a:bodyPr>
          <a:lstStyle/>
          <a:p>
            <a:r>
              <a:rPr lang="fr-CH" dirty="0"/>
              <a:t>1000 m</a:t>
            </a:r>
            <a:r>
              <a:rPr lang="fr-CH" baseline="30000" dirty="0"/>
              <a:t>2 </a:t>
            </a:r>
            <a:r>
              <a:rPr lang="fr-CH" dirty="0"/>
              <a:t>d'escalade de bloc et plus de 150 blocs à grimper </a:t>
            </a:r>
          </a:p>
          <a:p>
            <a:endParaRPr lang="fr-CH" dirty="0"/>
          </a:p>
          <a:p>
            <a:r>
              <a:rPr lang="fr-CH" dirty="0"/>
              <a:t>un espace de trampoline avec une Jump </a:t>
            </a:r>
            <a:r>
              <a:rPr lang="fr-CH" dirty="0" err="1"/>
              <a:t>Arena</a:t>
            </a:r>
            <a:r>
              <a:rPr lang="fr-CH" dirty="0"/>
              <a:t> et une zone </a:t>
            </a:r>
            <a:r>
              <a:rPr lang="fr-CH" dirty="0" err="1"/>
              <a:t>FreeStyle</a:t>
            </a:r>
            <a:r>
              <a:rPr lang="fr-CH" dirty="0"/>
              <a:t> avec bac à mousse</a:t>
            </a:r>
            <a:r>
              <a:rPr lang="fr-FR" dirty="0"/>
              <a:t> </a:t>
            </a:r>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7" name="ZoneTexte 6"/>
          <p:cNvSpPr txBox="1"/>
          <p:nvPr/>
        </p:nvSpPr>
        <p:spPr>
          <a:xfrm>
            <a:off x="9018094" y="5708082"/>
            <a:ext cx="2756535" cy="615553"/>
          </a:xfrm>
          <a:prstGeom prst="rect">
            <a:avLst/>
          </a:prstGeom>
          <a:noFill/>
        </p:spPr>
        <p:txBody>
          <a:bodyPr wrap="square" rtlCol="0">
            <a:spAutoFit/>
          </a:bodyPr>
          <a:lstStyle/>
          <a:p>
            <a:r>
              <a:rPr lang="fr-FR" sz="800" dirty="0">
                <a:hlinkClick r:id="rId2"/>
              </a:rPr>
              <a:t>https://lajoliemaison.fr/comparatif/la-meilleure-raquette-squash/</a:t>
            </a:r>
            <a:endParaRPr lang="fr-FR" sz="800" dirty="0"/>
          </a:p>
          <a:p>
            <a:endParaRPr lang="fr-FR" dirty="0"/>
          </a:p>
        </p:txBody>
      </p:sp>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097" y="2436693"/>
            <a:ext cx="4351244" cy="2453877"/>
          </a:xfrm>
          <a:prstGeom prst="rect">
            <a:avLst/>
          </a:prstGeom>
        </p:spPr>
      </p:pic>
      <p:pic>
        <p:nvPicPr>
          <p:cNvPr id="18" name="Imag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712" y="4107518"/>
            <a:ext cx="3867036" cy="2567587"/>
          </a:xfrm>
          <a:prstGeom prst="rect">
            <a:avLst/>
          </a:prstGeom>
        </p:spPr>
      </p:pic>
      <p:sp>
        <p:nvSpPr>
          <p:cNvPr id="6" name="ZoneTexte 5"/>
          <p:cNvSpPr txBox="1"/>
          <p:nvPr/>
        </p:nvSpPr>
        <p:spPr>
          <a:xfrm>
            <a:off x="1621729" y="5095560"/>
            <a:ext cx="5720569" cy="1477328"/>
          </a:xfrm>
          <a:prstGeom prst="rect">
            <a:avLst/>
          </a:prstGeom>
          <a:noFill/>
        </p:spPr>
        <p:txBody>
          <a:bodyPr wrap="square" rtlCol="0">
            <a:spAutoFit/>
          </a:bodyPr>
          <a:lstStyle/>
          <a:p>
            <a:r>
              <a:rPr lang="de-CH" dirty="0"/>
              <a:t>1000 m</a:t>
            </a:r>
            <a:r>
              <a:rPr lang="de-CH" baseline="30000" dirty="0"/>
              <a:t>2</a:t>
            </a:r>
            <a:r>
              <a:rPr lang="de-CH" dirty="0"/>
              <a:t> </a:t>
            </a:r>
            <a:r>
              <a:rPr lang="de-CH" dirty="0" err="1"/>
              <a:t>Bouldern</a:t>
            </a:r>
            <a:r>
              <a:rPr lang="de-CH" dirty="0"/>
              <a:t> und 150 </a:t>
            </a:r>
            <a:r>
              <a:rPr lang="de-CH" dirty="0" err="1"/>
              <a:t>Boulderblöcke</a:t>
            </a:r>
            <a:r>
              <a:rPr lang="de-CH" dirty="0"/>
              <a:t>. </a:t>
            </a:r>
          </a:p>
          <a:p>
            <a:endParaRPr lang="de-CH" dirty="0"/>
          </a:p>
          <a:p>
            <a:r>
              <a:rPr lang="de-CH" dirty="0"/>
              <a:t>Ein Trampolinpark inklusive Jump Arena und eine </a:t>
            </a:r>
            <a:r>
              <a:rPr lang="de-CH" dirty="0" err="1"/>
              <a:t>FreeStyle</a:t>
            </a:r>
            <a:r>
              <a:rPr lang="de-CH" dirty="0"/>
              <a:t>-Zone mit Schaumstoffgrube. </a:t>
            </a:r>
            <a:endParaRPr lang="fr-FR" dirty="0"/>
          </a:p>
          <a:p>
            <a:endParaRPr lang="fr-FR" dirty="0"/>
          </a:p>
        </p:txBody>
      </p:sp>
    </p:spTree>
    <p:extLst>
      <p:ext uri="{BB962C8B-B14F-4D97-AF65-F5344CB8AC3E}">
        <p14:creationId xmlns:p14="http://schemas.microsoft.com/office/powerpoint/2010/main" val="1436363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447188"/>
            <a:ext cx="11237838" cy="970450"/>
          </a:xfrm>
        </p:spPr>
        <p:txBody>
          <a:bodyPr/>
          <a:lstStyle/>
          <a:p>
            <a:r>
              <a:rPr lang="fr-FR" dirty="0"/>
              <a:t>Bloc et trampoline / </a:t>
            </a:r>
            <a:r>
              <a:rPr lang="fr-FR" dirty="0" err="1"/>
              <a:t>Bouldern</a:t>
            </a:r>
            <a:r>
              <a:rPr lang="fr-FR" dirty="0"/>
              <a:t> </a:t>
            </a:r>
            <a:r>
              <a:rPr lang="fr-FR" dirty="0" err="1"/>
              <a:t>und</a:t>
            </a:r>
            <a:r>
              <a:rPr lang="fr-FR" dirty="0"/>
              <a:t> </a:t>
            </a:r>
            <a:r>
              <a:rPr lang="fr-FR" dirty="0" err="1"/>
              <a:t>Trampolin</a:t>
            </a:r>
            <a:endParaRPr lang="fr-FR" dirty="0"/>
          </a:p>
        </p:txBody>
      </p:sp>
      <p:sp>
        <p:nvSpPr>
          <p:cNvPr id="3" name="Espace réservé du contenu 2"/>
          <p:cNvSpPr>
            <a:spLocks noGrp="1"/>
          </p:cNvSpPr>
          <p:nvPr>
            <p:ph idx="1"/>
          </p:nvPr>
        </p:nvSpPr>
        <p:spPr>
          <a:xfrm>
            <a:off x="818712" y="2222287"/>
            <a:ext cx="10554574" cy="4302081"/>
          </a:xfrm>
        </p:spPr>
        <p:txBody>
          <a:bodyPr>
            <a:normAutofit lnSpcReduction="10000"/>
          </a:bodyPr>
          <a:lstStyle/>
          <a:p>
            <a:pPr>
              <a:tabLst>
                <a:tab pos="3994150" algn="l"/>
              </a:tabLst>
            </a:pPr>
            <a:r>
              <a:rPr lang="fr-FR" dirty="0"/>
              <a:t>Responsable / </a:t>
            </a:r>
            <a:r>
              <a:rPr lang="fr-FR" dirty="0" err="1"/>
              <a:t>Verantwortlicher</a:t>
            </a:r>
            <a:r>
              <a:rPr lang="fr-FR" dirty="0"/>
              <a:t>	: Gr</a:t>
            </a:r>
            <a:r>
              <a:rPr lang="fr-CH" dirty="0" err="1"/>
              <a:t>ädel</a:t>
            </a:r>
            <a:r>
              <a:rPr lang="fr-CH" dirty="0"/>
              <a:t> Roman </a:t>
            </a:r>
            <a:endParaRPr lang="fr-FR" dirty="0"/>
          </a:p>
          <a:p>
            <a:pPr>
              <a:tabLst>
                <a:tab pos="3994150" algn="l"/>
              </a:tabLst>
            </a:pPr>
            <a:r>
              <a:rPr lang="fr-FR" dirty="0"/>
              <a:t>Lieu / </a:t>
            </a:r>
            <a:r>
              <a:rPr lang="fr-FR" dirty="0" err="1"/>
              <a:t>Ort</a:t>
            </a:r>
            <a:r>
              <a:rPr lang="fr-FR" dirty="0"/>
              <a:t>	: l’</a:t>
            </a:r>
            <a:r>
              <a:rPr lang="fr-FR" dirty="0" err="1"/>
              <a:t>Entrep</a:t>
            </a:r>
            <a:r>
              <a:rPr lang="fr-CH" dirty="0" err="1"/>
              <a:t>ôt</a:t>
            </a:r>
            <a:r>
              <a:rPr lang="fr-CH" dirty="0"/>
              <a:t>, Rue de l’Etang 25, Bulle </a:t>
            </a:r>
            <a:endParaRPr lang="fr-FR" dirty="0"/>
          </a:p>
          <a:p>
            <a:pPr>
              <a:tabLst>
                <a:tab pos="3994150" algn="l"/>
              </a:tabLst>
            </a:pPr>
            <a:r>
              <a:rPr lang="fr-FR" dirty="0"/>
              <a:t>Rendez-vous / </a:t>
            </a:r>
            <a:r>
              <a:rPr lang="fr-FR" dirty="0" err="1"/>
              <a:t>Treffpunkt</a:t>
            </a:r>
            <a:r>
              <a:rPr lang="fr-FR" dirty="0"/>
              <a:t>	: 8h25 gare de Fribourg, devant l’entrée principale                                                         	: 8.25 </a:t>
            </a:r>
            <a:r>
              <a:rPr lang="fr-FR" dirty="0" err="1"/>
              <a:t>Uhr</a:t>
            </a:r>
            <a:r>
              <a:rPr lang="fr-FR" dirty="0"/>
              <a:t> Bahnhof Freiburg, vor </a:t>
            </a:r>
            <a:r>
              <a:rPr lang="fr-FR" dirty="0" err="1"/>
              <a:t>dem</a:t>
            </a:r>
            <a:r>
              <a:rPr lang="fr-FR" dirty="0"/>
              <a:t> </a:t>
            </a:r>
            <a:r>
              <a:rPr lang="fr-FR" dirty="0" err="1"/>
              <a:t>Haupteingang</a:t>
            </a:r>
            <a:endParaRPr lang="fr-FR" dirty="0"/>
          </a:p>
          <a:p>
            <a:pPr>
              <a:tabLst>
                <a:tab pos="3994150" algn="l"/>
              </a:tabLst>
            </a:pPr>
            <a:r>
              <a:rPr lang="fr-FR" dirty="0"/>
              <a:t>Durée / </a:t>
            </a:r>
            <a:r>
              <a:rPr lang="fr-FR" dirty="0" err="1"/>
              <a:t>Dauer</a:t>
            </a:r>
            <a:r>
              <a:rPr lang="fr-FR" dirty="0"/>
              <a:t> 	: 8h25 - 16h00 / 8.25 - 16.00 </a:t>
            </a:r>
            <a:r>
              <a:rPr lang="fr-FR" dirty="0" err="1"/>
              <a:t>Uhr</a:t>
            </a:r>
            <a:endParaRPr lang="fr-FR" dirty="0"/>
          </a:p>
          <a:p>
            <a:pPr>
              <a:tabLst>
                <a:tab pos="3994150" algn="l"/>
              </a:tabLst>
            </a:pPr>
            <a:r>
              <a:rPr lang="fr-FR" dirty="0"/>
              <a:t>A prévoir / </a:t>
            </a:r>
            <a:r>
              <a:rPr lang="fr-CH" dirty="0" err="1"/>
              <a:t>Mitbringen</a:t>
            </a:r>
            <a:r>
              <a:rPr lang="fr-CH" dirty="0"/>
              <a:t>	: habits de sport, pique-nique								: </a:t>
            </a:r>
            <a:r>
              <a:rPr lang="fr-CH" dirty="0" err="1"/>
              <a:t>Sportkleidung</a:t>
            </a:r>
            <a:r>
              <a:rPr lang="fr-CH" dirty="0"/>
              <a:t>, </a:t>
            </a:r>
            <a:r>
              <a:rPr lang="fr-CH" dirty="0" err="1"/>
              <a:t>Picknick</a:t>
            </a:r>
            <a:r>
              <a:rPr lang="fr-CH" dirty="0"/>
              <a:t> </a:t>
            </a:r>
          </a:p>
          <a:p>
            <a:pPr>
              <a:tabLst>
                <a:tab pos="3994150" algn="l"/>
              </a:tabLst>
            </a:pPr>
            <a:r>
              <a:rPr lang="fr-CH" dirty="0"/>
              <a:t>Remarques / </a:t>
            </a:r>
            <a:r>
              <a:rPr lang="fr-CH" dirty="0" err="1"/>
              <a:t>Bemerkungen</a:t>
            </a:r>
            <a:r>
              <a:rPr lang="fr-CH" dirty="0"/>
              <a:t>	: 20.- seront facturés par le Collège 						: collation au bar possible  								: vestiaires à disposition                                                               	: CHF 20.- </a:t>
            </a:r>
            <a:r>
              <a:rPr lang="fr-CH" dirty="0" err="1"/>
              <a:t>werden</a:t>
            </a:r>
            <a:r>
              <a:rPr lang="fr-CH" dirty="0"/>
              <a:t> </a:t>
            </a:r>
            <a:r>
              <a:rPr lang="fr-CH" dirty="0" err="1"/>
              <a:t>von</a:t>
            </a:r>
            <a:r>
              <a:rPr lang="fr-CH" dirty="0"/>
              <a:t> der </a:t>
            </a:r>
            <a:r>
              <a:rPr lang="fr-CH" dirty="0" err="1"/>
              <a:t>Schule</a:t>
            </a:r>
            <a:r>
              <a:rPr lang="fr-CH" dirty="0"/>
              <a:t> in </a:t>
            </a:r>
            <a:r>
              <a:rPr lang="fr-CH" dirty="0" err="1"/>
              <a:t>Rechnung</a:t>
            </a:r>
            <a:r>
              <a:rPr lang="fr-CH" dirty="0"/>
              <a:t> </a:t>
            </a:r>
            <a:r>
              <a:rPr lang="fr-CH" dirty="0" err="1"/>
              <a:t>gestellt</a:t>
            </a:r>
            <a:r>
              <a:rPr lang="fr-CH" dirty="0"/>
              <a:t> 		: </a:t>
            </a:r>
            <a:r>
              <a:rPr lang="fr-CH" dirty="0" err="1"/>
              <a:t>Imbiss</a:t>
            </a:r>
            <a:r>
              <a:rPr lang="fr-CH" dirty="0"/>
              <a:t> an der Bar </a:t>
            </a:r>
            <a:r>
              <a:rPr lang="fr-CH" dirty="0" err="1"/>
              <a:t>erhältlich</a:t>
            </a:r>
            <a:r>
              <a:rPr lang="fr-CH"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r>
              <a:rPr lang="fr-CH" dirty="0"/>
              <a:t> </a:t>
            </a:r>
            <a:endParaRPr lang="fr-FR" dirty="0"/>
          </a:p>
        </p:txBody>
      </p:sp>
      <p:sp>
        <p:nvSpPr>
          <p:cNvPr id="4" name="AutoShape 3" descr="‍♂️🤸 L'Entrepôt Trampo &amp; Bloc | Loisirs en Suisse Romande 🚀"/>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AutoShape 2" descr=":\Users\Laurence\AppData\Local\Microsoft\Windows\INetCache\Content."/>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8" name="Grafik 5" descr="LANIAC GROUPE | laniacescalade"/>
          <p:cNvPicPr/>
          <p:nvPr/>
        </p:nvPicPr>
        <p:blipFill>
          <a:blip r:embed="rId2">
            <a:extLst>
              <a:ext uri="{28A0092B-C50C-407E-A947-70E740481C1C}">
                <a14:useLocalDpi xmlns:a14="http://schemas.microsoft.com/office/drawing/2010/main" val="0"/>
              </a:ext>
            </a:extLst>
          </a:blip>
          <a:srcRect/>
          <a:stretch>
            <a:fillRect/>
          </a:stretch>
        </p:blipFill>
        <p:spPr bwMode="auto">
          <a:xfrm>
            <a:off x="8950960" y="-12577"/>
            <a:ext cx="3241040" cy="548640"/>
          </a:xfrm>
          <a:prstGeom prst="rect">
            <a:avLst/>
          </a:prstGeom>
          <a:noFill/>
          <a:ln>
            <a:noFill/>
          </a:ln>
        </p:spPr>
      </p:pic>
    </p:spTree>
    <p:extLst>
      <p:ext uri="{BB962C8B-B14F-4D97-AF65-F5344CB8AC3E}">
        <p14:creationId xmlns:p14="http://schemas.microsoft.com/office/powerpoint/2010/main" val="1833365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516554"/>
            <a:ext cx="12192000" cy="1261884"/>
          </a:xfrm>
          <a:prstGeom prst="rect">
            <a:avLst/>
          </a:prstGeom>
          <a:noFill/>
        </p:spPr>
        <p:txBody>
          <a:bodyPr wrap="square" rtlCol="0">
            <a:spAutoFit/>
          </a:bodyPr>
          <a:lstStyle/>
          <a:p>
            <a:r>
              <a:rPr lang="de-CH" sz="4000" dirty="0" err="1"/>
              <a:t>Danses</a:t>
            </a:r>
            <a:r>
              <a:rPr lang="de-CH" sz="4000" dirty="0"/>
              <a:t> / T</a:t>
            </a:r>
            <a:r>
              <a:rPr lang="fr-CH" sz="4000" dirty="0" err="1"/>
              <a:t>änze</a:t>
            </a:r>
            <a:r>
              <a:rPr lang="fr-CH" sz="4000" dirty="0"/>
              <a:t> : </a:t>
            </a:r>
          </a:p>
          <a:p>
            <a:r>
              <a:rPr lang="de-CH" sz="3600" dirty="0" err="1"/>
              <a:t>urbaine</a:t>
            </a:r>
            <a:r>
              <a:rPr lang="de-CH" sz="3600" dirty="0"/>
              <a:t> et </a:t>
            </a:r>
            <a:r>
              <a:rPr lang="de-CH" sz="3600" dirty="0" err="1"/>
              <a:t>contemporaine</a:t>
            </a:r>
            <a:r>
              <a:rPr lang="de-CH" sz="3600" dirty="0"/>
              <a:t> / zeitgenössisch und urban</a:t>
            </a:r>
            <a:endParaRPr lang="fr-FR" sz="3600" dirty="0"/>
          </a:p>
        </p:txBody>
      </p:sp>
      <p:sp>
        <p:nvSpPr>
          <p:cNvPr id="5" name="ZoneTexte 4"/>
          <p:cNvSpPr txBox="1"/>
          <p:nvPr/>
        </p:nvSpPr>
        <p:spPr>
          <a:xfrm>
            <a:off x="8461419" y="2288392"/>
            <a:ext cx="2901906" cy="923330"/>
          </a:xfrm>
          <a:prstGeom prst="rect">
            <a:avLst/>
          </a:prstGeom>
          <a:noFill/>
        </p:spPr>
        <p:txBody>
          <a:bodyPr wrap="square" rtlCol="0">
            <a:spAutoFit/>
          </a:bodyPr>
          <a:lstStyle/>
          <a:p>
            <a:r>
              <a:rPr lang="fr-CH" dirty="0"/>
              <a:t> 25 participant-e-s</a:t>
            </a:r>
          </a:p>
          <a:p>
            <a:r>
              <a:rPr lang="fr-CH" dirty="0"/>
              <a:t> 25 </a:t>
            </a:r>
            <a:r>
              <a:rPr lang="fr-CH" dirty="0" err="1"/>
              <a:t>Teilnehmer</a:t>
            </a:r>
            <a:r>
              <a:rPr lang="fr-CH" dirty="0"/>
              <a:t>/-</a:t>
            </a:r>
            <a:r>
              <a:rPr lang="fr-CH" dirty="0" err="1"/>
              <a:t>innen</a:t>
            </a:r>
            <a:r>
              <a:rPr lang="fr-CH" dirty="0"/>
              <a:t>  </a:t>
            </a:r>
          </a:p>
          <a:p>
            <a:endParaRPr lang="fr-FR" dirty="0"/>
          </a:p>
        </p:txBody>
      </p:sp>
      <p:sp>
        <p:nvSpPr>
          <p:cNvPr id="2" name="Rectangle 2"/>
          <p:cNvSpPr>
            <a:spLocks noChangeArrowheads="1"/>
          </p:cNvSpPr>
          <p:nvPr/>
        </p:nvSpPr>
        <p:spPr bwMode="auto">
          <a:xfrm>
            <a:off x="1365161" y="209925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4" name="Rectangle 4"/>
          <p:cNvSpPr>
            <a:spLocks noChangeArrowheads="1"/>
          </p:cNvSpPr>
          <p:nvPr/>
        </p:nvSpPr>
        <p:spPr bwMode="auto">
          <a:xfrm>
            <a:off x="8461419" y="39990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6" name="Picture 2">
            <a:extLst>
              <a:ext uri="{FF2B5EF4-FFF2-40B4-BE49-F238E27FC236}">
                <a16:creationId xmlns:a16="http://schemas.microsoft.com/office/drawing/2014/main" id="{6A95A8FF-9B9C-43D6-8649-689ECE2080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27" t="9562" r="7933" b="5469"/>
          <a:stretch/>
        </p:blipFill>
        <p:spPr bwMode="auto">
          <a:xfrm>
            <a:off x="5662877" y="3550621"/>
            <a:ext cx="4181476" cy="2790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a:extLst>
              <a:ext uri="{FF2B5EF4-FFF2-40B4-BE49-F238E27FC236}">
                <a16:creationId xmlns:a16="http://schemas.microsoft.com/office/drawing/2014/main" id="{4EBF79A9-A0A3-4D1F-8139-8CEBE9090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926" y="2358520"/>
            <a:ext cx="2258318" cy="3384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8608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0000" y="180975"/>
            <a:ext cx="11382000" cy="1236663"/>
          </a:xfrm>
        </p:spPr>
        <p:txBody>
          <a:bodyPr/>
          <a:lstStyle/>
          <a:p>
            <a:r>
              <a:rPr lang="de-CH" dirty="0" err="1"/>
              <a:t>Danses</a:t>
            </a:r>
            <a:r>
              <a:rPr lang="de-CH" dirty="0"/>
              <a:t> / T</a:t>
            </a:r>
            <a:r>
              <a:rPr lang="fr-CH" dirty="0" err="1"/>
              <a:t>änze</a:t>
            </a:r>
            <a:r>
              <a:rPr lang="fr-CH" dirty="0"/>
              <a:t>:</a:t>
            </a:r>
            <a:br>
              <a:rPr lang="fr-CH" dirty="0"/>
            </a:br>
            <a:r>
              <a:rPr lang="de-CH" sz="3600" dirty="0" err="1"/>
              <a:t>urbaine</a:t>
            </a:r>
            <a:r>
              <a:rPr lang="de-CH" sz="3600" dirty="0"/>
              <a:t> – </a:t>
            </a:r>
            <a:r>
              <a:rPr lang="de-CH" sz="3600" dirty="0" err="1"/>
              <a:t>contemporaine</a:t>
            </a:r>
            <a:r>
              <a:rPr lang="de-CH" sz="3600" dirty="0"/>
              <a:t> / zeitgenössisch - urban</a:t>
            </a:r>
            <a:endParaRPr lang="fr-FR" sz="3600" dirty="0"/>
          </a:p>
        </p:txBody>
      </p:sp>
      <p:sp>
        <p:nvSpPr>
          <p:cNvPr id="4" name="Espace réservé du contenu 2"/>
          <p:cNvSpPr>
            <a:spLocks noGrp="1"/>
          </p:cNvSpPr>
          <p:nvPr>
            <p:ph idx="1"/>
          </p:nvPr>
        </p:nvSpPr>
        <p:spPr>
          <a:xfrm>
            <a:off x="818711" y="2222287"/>
            <a:ext cx="11055609" cy="3636511"/>
          </a:xfrm>
        </p:spPr>
        <p:txBody>
          <a:bodyPr/>
          <a:lstStyle/>
          <a:p>
            <a:pPr>
              <a:tabLst>
                <a:tab pos="3994150" algn="l"/>
              </a:tabLst>
            </a:pPr>
            <a:r>
              <a:rPr lang="fr-FR" dirty="0"/>
              <a:t>Responsable / </a:t>
            </a:r>
            <a:r>
              <a:rPr lang="fr-FR" dirty="0" err="1"/>
              <a:t>Verantwortliche</a:t>
            </a:r>
            <a:r>
              <a:rPr lang="fr-FR" dirty="0"/>
              <a:t>	: </a:t>
            </a:r>
            <a:r>
              <a:rPr lang="fr-FR" dirty="0" err="1"/>
              <a:t>Kauer</a:t>
            </a:r>
            <a:r>
              <a:rPr lang="fr-FR" dirty="0"/>
              <a:t> Ana</a:t>
            </a:r>
            <a:r>
              <a:rPr lang="fr-CH" dirty="0" err="1"/>
              <a:t>ï</a:t>
            </a:r>
            <a:r>
              <a:rPr lang="fr-FR" dirty="0"/>
              <a:t>s </a:t>
            </a:r>
          </a:p>
          <a:p>
            <a:pPr>
              <a:tabLst>
                <a:tab pos="3994150" algn="l"/>
              </a:tabLst>
            </a:pPr>
            <a:r>
              <a:rPr lang="fr-FR" dirty="0"/>
              <a:t>Lieu / </a:t>
            </a:r>
            <a:r>
              <a:rPr lang="fr-FR" dirty="0" err="1"/>
              <a:t>Ort</a:t>
            </a:r>
            <a:r>
              <a:rPr lang="fr-FR" dirty="0"/>
              <a:t>	: salle de sport 2 du Collège St-Michel                                                                                                                              	: </a:t>
            </a:r>
            <a:r>
              <a:rPr lang="fr-FR" dirty="0" err="1"/>
              <a:t>Sporthalle</a:t>
            </a:r>
            <a:r>
              <a:rPr lang="fr-FR" dirty="0"/>
              <a:t> 2 </a:t>
            </a:r>
            <a:r>
              <a:rPr lang="fr-FR" dirty="0" err="1"/>
              <a:t>Kollegium</a:t>
            </a:r>
            <a:r>
              <a:rPr lang="fr-FR" dirty="0"/>
              <a:t> St. Michael  </a:t>
            </a:r>
          </a:p>
          <a:p>
            <a:pPr>
              <a:tabLst>
                <a:tab pos="3994150" algn="l"/>
              </a:tabLst>
            </a:pPr>
            <a:r>
              <a:rPr lang="fr-FR" dirty="0"/>
              <a:t>Rendez-vous / </a:t>
            </a:r>
            <a:r>
              <a:rPr lang="fr-FR" dirty="0" err="1"/>
              <a:t>Treffpunkt</a:t>
            </a:r>
            <a:r>
              <a:rPr lang="fr-FR" dirty="0"/>
              <a:t>	: 9h00  salle 2 Collège St-Michel 								: 9.00 </a:t>
            </a:r>
            <a:r>
              <a:rPr lang="fr-FR" dirty="0" err="1"/>
              <a:t>Uhr</a:t>
            </a:r>
            <a:r>
              <a:rPr lang="fr-FR" dirty="0"/>
              <a:t> Halle 2 </a:t>
            </a:r>
            <a:r>
              <a:rPr lang="fr-FR" dirty="0" err="1"/>
              <a:t>Kollegium</a:t>
            </a:r>
            <a:r>
              <a:rPr lang="fr-FR" dirty="0"/>
              <a:t> St. Michael   	</a:t>
            </a:r>
          </a:p>
          <a:p>
            <a:pPr>
              <a:tabLst>
                <a:tab pos="3994150" algn="l"/>
              </a:tabLst>
            </a:pPr>
            <a:r>
              <a:rPr lang="fr-FR" dirty="0"/>
              <a:t>Durée / </a:t>
            </a:r>
            <a:r>
              <a:rPr lang="fr-FR" dirty="0" err="1"/>
              <a:t>Dauer</a:t>
            </a:r>
            <a:r>
              <a:rPr lang="fr-FR" dirty="0"/>
              <a:t> 	: 9h00 - 15h00 ave une pause de midi 							: 9.00 - 15.00 </a:t>
            </a:r>
            <a:r>
              <a:rPr lang="fr-FR" dirty="0" err="1"/>
              <a:t>Uhr</a:t>
            </a:r>
            <a:r>
              <a:rPr lang="fr-FR" dirty="0"/>
              <a:t> mit </a:t>
            </a:r>
            <a:r>
              <a:rPr lang="fr-FR" dirty="0" err="1"/>
              <a:t>einer</a:t>
            </a:r>
            <a:r>
              <a:rPr lang="fr-FR" dirty="0"/>
              <a:t> </a:t>
            </a:r>
            <a:r>
              <a:rPr lang="fr-FR" dirty="0" err="1"/>
              <a:t>Mittagspause</a:t>
            </a:r>
            <a:endParaRPr lang="fr-FR" dirty="0"/>
          </a:p>
          <a:p>
            <a:pPr>
              <a:tabLst>
                <a:tab pos="3994150" algn="l"/>
              </a:tabLst>
            </a:pPr>
            <a:r>
              <a:rPr lang="fr-FR" dirty="0"/>
              <a:t>A prévoir / </a:t>
            </a:r>
            <a:r>
              <a:rPr lang="fr-CH" dirty="0" err="1"/>
              <a:t>Mitbringen</a:t>
            </a:r>
            <a:r>
              <a:rPr lang="fr-CH" dirty="0"/>
              <a:t>	: habits de sport, pique-nique / </a:t>
            </a:r>
            <a:r>
              <a:rPr lang="fr-CH" dirty="0" err="1"/>
              <a:t>Sportbekleidung</a:t>
            </a:r>
            <a:r>
              <a:rPr lang="fr-CH" dirty="0"/>
              <a:t>, </a:t>
            </a:r>
            <a:r>
              <a:rPr lang="fr-CH" dirty="0" err="1"/>
              <a:t>Picknick</a:t>
            </a:r>
            <a:endParaRPr lang="fr-CH" dirty="0"/>
          </a:p>
        </p:txBody>
      </p:sp>
    </p:spTree>
    <p:extLst>
      <p:ext uri="{BB962C8B-B14F-4D97-AF65-F5344CB8AC3E}">
        <p14:creationId xmlns:p14="http://schemas.microsoft.com/office/powerpoint/2010/main" val="1288180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Sources / </a:t>
            </a:r>
            <a:r>
              <a:rPr lang="fr-FR" dirty="0" err="1"/>
              <a:t>Quellenangaben</a:t>
            </a:r>
            <a:endParaRPr lang="fr-FR" dirty="0"/>
          </a:p>
        </p:txBody>
      </p:sp>
      <p:sp>
        <p:nvSpPr>
          <p:cNvPr id="3" name="Espace réservé du contenu 2"/>
          <p:cNvSpPr>
            <a:spLocks noGrp="1"/>
          </p:cNvSpPr>
          <p:nvPr>
            <p:ph idx="1"/>
          </p:nvPr>
        </p:nvSpPr>
        <p:spPr>
          <a:xfrm>
            <a:off x="454400" y="2320325"/>
            <a:ext cx="10927598" cy="4339967"/>
          </a:xfrm>
        </p:spPr>
        <p:txBody>
          <a:bodyPr>
            <a:normAutofit fontScale="25000" lnSpcReduction="20000"/>
          </a:bodyPr>
          <a:lstStyle/>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2800" dirty="0">
              <a:hlinkClick r:id="rId2"/>
            </a:endParaRPr>
          </a:p>
          <a:p>
            <a:endParaRPr lang="fr-FR" sz="4400" dirty="0">
              <a:hlinkClick r:id="rId2"/>
            </a:endParaRPr>
          </a:p>
          <a:p>
            <a:r>
              <a:rPr lang="fr-FR" sz="4400" dirty="0">
                <a:hlinkClick r:id="rId2"/>
              </a:rPr>
              <a:t>https://www.fierasposi.ch/la-boxe-un-sport-complet-a-nombreuse-vertus/</a:t>
            </a:r>
          </a:p>
          <a:p>
            <a:r>
              <a:rPr lang="fr-FR" sz="4400" dirty="0">
                <a:hlinkClick r:id="rId2"/>
              </a:rPr>
              <a:t>https://www.outshock.fr/ma-routine-cardio-boxing</a:t>
            </a:r>
          </a:p>
          <a:p>
            <a:r>
              <a:rPr lang="fr-FR" sz="4400" dirty="0">
                <a:hlinkClick r:id="rId2"/>
              </a:rPr>
              <a:t>https://fr.wikipedia.org/wiki/%C3%89quipe_de_Bulgarie_de_volley-ball</a:t>
            </a:r>
            <a:endParaRPr lang="fr-FR" sz="4400" dirty="0"/>
          </a:p>
          <a:p>
            <a:r>
              <a:rPr lang="fr-FR" sz="4400" dirty="0">
                <a:hlinkClick r:id="rId3"/>
              </a:rPr>
              <a:t>https://www.mobilesport.ch/volleyball-fr/theme-du-mois-052017-mini-volleyball/</a:t>
            </a:r>
            <a:endParaRPr lang="fr-FR" sz="4400" dirty="0"/>
          </a:p>
          <a:p>
            <a:r>
              <a:rPr lang="fr-FR" sz="4400" dirty="0">
                <a:hlinkClick r:id="rId4"/>
              </a:rPr>
              <a:t>http://www.suisserugby.com/fr/actualites/newsdetail/news/swiss-rugby-creates-1st-ever-girls-and-boys-u20-competitions.html</a:t>
            </a:r>
            <a:endParaRPr lang="fr-FR" sz="4400" dirty="0"/>
          </a:p>
          <a:p>
            <a:r>
              <a:rPr lang="fr-FR" sz="4400" dirty="0">
                <a:hlinkClick r:id="rId4"/>
              </a:rPr>
              <a:t>http://www.suisserugby.com/fr/actualites/newsdetail/news/swiss-rugby-creates-1st-ever-girls-and-boys-u20-competitions.html</a:t>
            </a:r>
            <a:endParaRPr lang="fr-FR" sz="4400" dirty="0"/>
          </a:p>
          <a:p>
            <a:r>
              <a:rPr lang="fr-FR" sz="4400" dirty="0">
                <a:hlinkClick r:id="rId5"/>
              </a:rPr>
              <a:t>https://www.charmeyaventures.ch/</a:t>
            </a:r>
            <a:endParaRPr lang="fr-FR" sz="4400" dirty="0"/>
          </a:p>
          <a:p>
            <a:r>
              <a:rPr lang="fr-FR" sz="4400" dirty="0">
                <a:hlinkClick r:id="rId6"/>
              </a:rPr>
              <a:t>https://www.rts.ch/sport/aviron/</a:t>
            </a:r>
            <a:endParaRPr lang="fr-FR" sz="4400" dirty="0"/>
          </a:p>
          <a:p>
            <a:r>
              <a:rPr lang="fr-FR" sz="4400" dirty="0">
                <a:hlinkClick r:id="rId7"/>
              </a:rPr>
              <a:t>https://www.mobilesport.ch/assets/lbwp-cdn/mobilesport/files/2016/02/Yoga_f.pdf</a:t>
            </a:r>
            <a:endParaRPr lang="fr-FR" sz="4400" dirty="0"/>
          </a:p>
          <a:p>
            <a:r>
              <a:rPr lang="fr-FR" sz="4400" dirty="0">
                <a:hlinkClick r:id="rId8"/>
              </a:rPr>
              <a:t>https://www.courskarate.com/salle-de-karate-paris-1-dojo-karate-shotokan-paris-75001.html</a:t>
            </a:r>
            <a:endParaRPr lang="fr-FR" sz="4400" dirty="0"/>
          </a:p>
          <a:p>
            <a:r>
              <a:rPr lang="fr-FR" sz="4400" dirty="0">
                <a:hlinkClick r:id="rId9"/>
              </a:rPr>
              <a:t>https://www.mobilesport.ch/assets/lbwp-cdn/mobilesport/files/2011/02/Bild_Bericht_pb_14_Badminton_128_11.jpg</a:t>
            </a:r>
            <a:endParaRPr lang="fr-FR" sz="4400" dirty="0"/>
          </a:p>
          <a:p>
            <a:r>
              <a:rPr lang="fr-FR" sz="4400" dirty="0">
                <a:hlinkClick r:id="rId10"/>
              </a:rPr>
              <a:t>https://fr.pixers.ch/papiers-peints/balle-de-tennis-et-la-raquette-est-sur-le-terrain-de-tapis-65312155</a:t>
            </a:r>
            <a:endParaRPr lang="fr-FR" sz="4400" dirty="0"/>
          </a:p>
          <a:p>
            <a:r>
              <a:rPr lang="fr-FR" sz="4400" dirty="0">
                <a:hlinkClick r:id="rId11"/>
              </a:rPr>
              <a:t>https://lajoliemaison.fr/comparatif/la-meilleure-raquette-squash/</a:t>
            </a:r>
            <a:endParaRPr lang="fr-FR" sz="4400" dirty="0"/>
          </a:p>
          <a:p>
            <a:r>
              <a:rPr lang="fr-FR" sz="4400" dirty="0">
                <a:hlinkClick r:id="rId12"/>
              </a:rPr>
              <a:t>https://bitz-at.ch/lentrepot-salle-de-bloc-et-de-trampoline-a-bulle</a:t>
            </a:r>
            <a:endParaRPr lang="fr-FR" sz="4400" dirty="0"/>
          </a:p>
          <a:p>
            <a:r>
              <a:rPr lang="fr-FR" sz="4400" dirty="0">
                <a:hlinkClick r:id="rId13"/>
              </a:rPr>
              <a:t>https://www.bollicine-d-arts.com/bollicine-darts-petites-bulles-darts/bulles-quotidiennes/danse/</a:t>
            </a:r>
            <a:endParaRPr lang="fr-FR" sz="4400" dirty="0"/>
          </a:p>
          <a:p>
            <a:r>
              <a:rPr lang="fr-FR" sz="4400" dirty="0">
                <a:hlinkClick r:id="rId14"/>
              </a:rPr>
              <a:t>https://danse-evasion.ch/cours/danses/classique-jazz-autres/hip-hop-break-dance/</a:t>
            </a:r>
            <a:endParaRPr lang="fr-FR" sz="4400" dirty="0"/>
          </a:p>
          <a:p>
            <a:r>
              <a:rPr lang="fr-FR" sz="4400" dirty="0">
                <a:hlinkClick r:id="rId15"/>
              </a:rPr>
              <a:t>https://www.valais.ch/fr/activites/vtt/votre-sejour-vtt-ideal-en-valais</a:t>
            </a:r>
            <a:endParaRPr lang="fr-FR" sz="4400"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sp>
        <p:nvSpPr>
          <p:cNvPr id="4" name="ZoneTexte 3"/>
          <p:cNvSpPr txBox="1"/>
          <p:nvPr/>
        </p:nvSpPr>
        <p:spPr>
          <a:xfrm>
            <a:off x="2595282" y="242047"/>
            <a:ext cx="184731"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1000442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9852338" cy="707886"/>
          </a:xfrm>
          <a:prstGeom prst="rect">
            <a:avLst/>
          </a:prstGeom>
          <a:noFill/>
        </p:spPr>
        <p:txBody>
          <a:bodyPr wrap="square" rtlCol="0">
            <a:spAutoFit/>
          </a:bodyPr>
          <a:lstStyle/>
          <a:p>
            <a:r>
              <a:rPr lang="fr-FR" sz="4000" dirty="0"/>
              <a:t>Marche en plaine / </a:t>
            </a:r>
            <a:r>
              <a:rPr lang="fr-FR" sz="4000" dirty="0" err="1"/>
              <a:t>Wanderung</a:t>
            </a:r>
            <a:r>
              <a:rPr lang="fr-FR" sz="4000" dirty="0"/>
              <a:t> </a:t>
            </a:r>
          </a:p>
        </p:txBody>
      </p:sp>
      <p:pic>
        <p:nvPicPr>
          <p:cNvPr id="4" name="Image 3" descr="P1010347"/>
          <p:cNvPicPr/>
          <p:nvPr/>
        </p:nvPicPr>
        <p:blipFill>
          <a:blip r:embed="rId2">
            <a:extLst>
              <a:ext uri="{28A0092B-C50C-407E-A947-70E740481C1C}">
                <a14:useLocalDpi xmlns:a14="http://schemas.microsoft.com/office/drawing/2010/main" val="0"/>
              </a:ext>
            </a:extLst>
          </a:blip>
          <a:srcRect/>
          <a:stretch>
            <a:fillRect/>
          </a:stretch>
        </p:blipFill>
        <p:spPr bwMode="auto">
          <a:xfrm>
            <a:off x="1548515" y="1960444"/>
            <a:ext cx="4742815" cy="3571875"/>
          </a:xfrm>
          <a:prstGeom prst="rect">
            <a:avLst/>
          </a:prstGeom>
          <a:noFill/>
          <a:ln>
            <a:noFill/>
          </a:ln>
        </p:spPr>
      </p:pic>
      <p:sp>
        <p:nvSpPr>
          <p:cNvPr id="5" name="ZoneTexte 4"/>
          <p:cNvSpPr txBox="1"/>
          <p:nvPr/>
        </p:nvSpPr>
        <p:spPr>
          <a:xfrm rot="617582">
            <a:off x="7018985" y="2215166"/>
            <a:ext cx="4198513" cy="923330"/>
          </a:xfrm>
          <a:prstGeom prst="rect">
            <a:avLst/>
          </a:prstGeom>
          <a:noFill/>
        </p:spPr>
        <p:txBody>
          <a:bodyPr wrap="square" rtlCol="0">
            <a:spAutoFit/>
          </a:bodyPr>
          <a:lstStyle/>
          <a:p>
            <a:r>
              <a:rPr lang="fr-FR" dirty="0" err="1"/>
              <a:t>Fussweg</a:t>
            </a:r>
            <a:r>
              <a:rPr lang="fr-CH" dirty="0"/>
              <a:t> ca. 20 km</a:t>
            </a:r>
            <a:r>
              <a:rPr lang="fr-FR" dirty="0"/>
              <a:t> </a:t>
            </a:r>
          </a:p>
          <a:p>
            <a:endParaRPr lang="fr-FR" dirty="0"/>
          </a:p>
          <a:p>
            <a:r>
              <a:rPr lang="fr-FR" dirty="0"/>
              <a:t>Distance de marche environ 20km </a:t>
            </a:r>
          </a:p>
        </p:txBody>
      </p:sp>
      <p:sp>
        <p:nvSpPr>
          <p:cNvPr id="8" name="ZoneTexte 7"/>
          <p:cNvSpPr txBox="1"/>
          <p:nvPr/>
        </p:nvSpPr>
        <p:spPr>
          <a:xfrm rot="20940358">
            <a:off x="7079281" y="4512226"/>
            <a:ext cx="3472360" cy="1477328"/>
          </a:xfrm>
          <a:prstGeom prst="rect">
            <a:avLst/>
          </a:prstGeom>
          <a:noFill/>
        </p:spPr>
        <p:txBody>
          <a:bodyPr wrap="square" rtlCol="0">
            <a:spAutoFit/>
          </a:bodyPr>
          <a:lstStyle/>
          <a:p>
            <a:r>
              <a:rPr lang="de-CH" dirty="0"/>
              <a:t>Die Wanderung findet bei jedem Wetter statt.</a:t>
            </a:r>
            <a:r>
              <a:rPr lang="fr-FR" dirty="0"/>
              <a:t> </a:t>
            </a:r>
          </a:p>
          <a:p>
            <a:endParaRPr lang="fr-FR" dirty="0"/>
          </a:p>
          <a:p>
            <a:r>
              <a:rPr lang="fr-FR" dirty="0"/>
              <a:t>La marche a lieu par tous les temps. </a:t>
            </a:r>
          </a:p>
        </p:txBody>
      </p:sp>
    </p:spTree>
    <p:extLst>
      <p:ext uri="{BB962C8B-B14F-4D97-AF65-F5344CB8AC3E}">
        <p14:creationId xmlns:p14="http://schemas.microsoft.com/office/powerpoint/2010/main" val="538490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Marche en plaine / </a:t>
            </a:r>
            <a:r>
              <a:rPr lang="fr-FR" dirty="0" err="1"/>
              <a:t>Wanderung</a:t>
            </a:r>
            <a:r>
              <a:rPr lang="fr-FR" dirty="0"/>
              <a:t> </a:t>
            </a:r>
          </a:p>
        </p:txBody>
      </p:sp>
      <p:sp>
        <p:nvSpPr>
          <p:cNvPr id="3" name="Espace réservé du contenu 2"/>
          <p:cNvSpPr>
            <a:spLocks noGrp="1"/>
          </p:cNvSpPr>
          <p:nvPr>
            <p:ph idx="1"/>
          </p:nvPr>
        </p:nvSpPr>
        <p:spPr/>
        <p:txBody>
          <a:bodyPr/>
          <a:lstStyle/>
          <a:p>
            <a:pPr>
              <a:tabLst>
                <a:tab pos="4043363" algn="l"/>
              </a:tabLst>
            </a:pPr>
            <a:r>
              <a:rPr lang="fr-FR" dirty="0"/>
              <a:t>Responsable / </a:t>
            </a:r>
            <a:r>
              <a:rPr lang="fr-FR" dirty="0" err="1"/>
              <a:t>Verantwortliche</a:t>
            </a:r>
            <a:r>
              <a:rPr lang="fr-FR" dirty="0"/>
              <a:t> 	: Hauser Laura</a:t>
            </a:r>
          </a:p>
          <a:p>
            <a:pPr>
              <a:tabLst>
                <a:tab pos="4043363" algn="l"/>
              </a:tabLst>
            </a:pPr>
            <a:r>
              <a:rPr lang="fr-FR" dirty="0"/>
              <a:t>Lieu / </a:t>
            </a:r>
            <a:r>
              <a:rPr lang="fr-FR" dirty="0" err="1"/>
              <a:t>Ort</a:t>
            </a:r>
            <a:r>
              <a:rPr lang="fr-FR" dirty="0"/>
              <a:t>	: région de Fribourg / </a:t>
            </a:r>
            <a:r>
              <a:rPr lang="fr-FR" dirty="0" err="1"/>
              <a:t>Region</a:t>
            </a:r>
            <a:r>
              <a:rPr lang="fr-FR" dirty="0"/>
              <a:t> Freiburg</a:t>
            </a:r>
          </a:p>
          <a:p>
            <a:pPr>
              <a:tabLst>
                <a:tab pos="4043363" algn="l"/>
              </a:tabLst>
            </a:pPr>
            <a:r>
              <a:rPr lang="fr-FR" dirty="0"/>
              <a:t>Rendez-vous / </a:t>
            </a:r>
            <a:r>
              <a:rPr lang="fr-FR" dirty="0" err="1"/>
              <a:t>Treffpunkt</a:t>
            </a:r>
            <a:r>
              <a:rPr lang="fr-FR" dirty="0"/>
              <a:t>	: 8h30 gare TPF Fribourg / 8.30 </a:t>
            </a:r>
            <a:r>
              <a:rPr lang="fr-FR" dirty="0" err="1"/>
              <a:t>Uhr</a:t>
            </a:r>
            <a:r>
              <a:rPr lang="fr-FR" dirty="0"/>
              <a:t> Bahnhof TPF Freiburg</a:t>
            </a:r>
          </a:p>
          <a:p>
            <a:pPr>
              <a:tabLst>
                <a:tab pos="4043363" algn="l"/>
              </a:tabLst>
            </a:pPr>
            <a:r>
              <a:rPr lang="fr-FR" dirty="0"/>
              <a:t>Durée / </a:t>
            </a:r>
            <a:r>
              <a:rPr lang="fr-FR" dirty="0" err="1"/>
              <a:t>Dauer</a:t>
            </a:r>
            <a:r>
              <a:rPr lang="fr-FR" dirty="0"/>
              <a:t> 	: 8h30– 15h30 / 8.30– 15.30 </a:t>
            </a:r>
            <a:r>
              <a:rPr lang="fr-FR" dirty="0" err="1"/>
              <a:t>Uhr</a:t>
            </a:r>
            <a:endParaRPr lang="fr-FR" dirty="0"/>
          </a:p>
          <a:p>
            <a:pPr>
              <a:tabLst>
                <a:tab pos="4043363" algn="l"/>
              </a:tabLst>
            </a:pPr>
            <a:r>
              <a:rPr lang="fr-FR" dirty="0"/>
              <a:t>A prévoir / </a:t>
            </a:r>
            <a:r>
              <a:rPr lang="fr-CH" dirty="0" err="1"/>
              <a:t>Mitbringen</a:t>
            </a:r>
            <a:r>
              <a:rPr lang="fr-CH" dirty="0"/>
              <a:t>	: souliers de marche, protection de pluie, pique-nique 	                                                         	: </a:t>
            </a:r>
            <a:r>
              <a:rPr lang="fr-CH" dirty="0" err="1"/>
              <a:t>Wanderschuhe</a:t>
            </a:r>
            <a:r>
              <a:rPr lang="fr-CH" dirty="0"/>
              <a:t>, </a:t>
            </a:r>
            <a:r>
              <a:rPr lang="fr-CH" dirty="0" err="1"/>
              <a:t>Regenschutz</a:t>
            </a:r>
            <a:r>
              <a:rPr lang="fr-CH" dirty="0"/>
              <a:t>, </a:t>
            </a:r>
            <a:r>
              <a:rPr lang="fr-CH" dirty="0" err="1"/>
              <a:t>Picknick</a:t>
            </a:r>
            <a:r>
              <a:rPr lang="fr-CH" dirty="0"/>
              <a:t> </a:t>
            </a:r>
          </a:p>
          <a:p>
            <a:pPr>
              <a:tabLst>
                <a:tab pos="4043363" algn="l"/>
              </a:tabLst>
            </a:pPr>
            <a:r>
              <a:rPr lang="fr-CH" dirty="0"/>
              <a:t>Remarque / </a:t>
            </a:r>
            <a:r>
              <a:rPr lang="fr-CH" dirty="0" err="1"/>
              <a:t>Bemerkung</a:t>
            </a:r>
            <a:r>
              <a:rPr lang="fr-CH" dirty="0"/>
              <a:t>	: marche sans fumée / </a:t>
            </a:r>
            <a:r>
              <a:rPr lang="fr-CH" dirty="0" err="1"/>
              <a:t>Rauchfreier</a:t>
            </a:r>
            <a:r>
              <a:rPr lang="fr-CH" dirty="0"/>
              <a:t> Tag </a:t>
            </a:r>
          </a:p>
        </p:txBody>
      </p:sp>
      <p:sp>
        <p:nvSpPr>
          <p:cNvPr id="4" name="AutoShape 2" descr="1010347"/>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Tree>
    <p:extLst>
      <p:ext uri="{BB962C8B-B14F-4D97-AF65-F5344CB8AC3E}">
        <p14:creationId xmlns:p14="http://schemas.microsoft.com/office/powerpoint/2010/main" val="1735501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9852338" cy="707886"/>
          </a:xfrm>
          <a:prstGeom prst="rect">
            <a:avLst/>
          </a:prstGeom>
          <a:noFill/>
        </p:spPr>
        <p:txBody>
          <a:bodyPr wrap="square" rtlCol="0">
            <a:spAutoFit/>
          </a:bodyPr>
          <a:lstStyle/>
          <a:p>
            <a:r>
              <a:rPr lang="fr-FR" sz="4000" dirty="0"/>
              <a:t>Tournoi de football / </a:t>
            </a:r>
            <a:r>
              <a:rPr lang="fr-FR" sz="4000" dirty="0" err="1"/>
              <a:t>Fussballturnier</a:t>
            </a:r>
            <a:endParaRPr lang="fr-FR" sz="4000" dirty="0"/>
          </a:p>
        </p:txBody>
      </p:sp>
      <p:sp>
        <p:nvSpPr>
          <p:cNvPr id="5" name="ZoneTexte 4"/>
          <p:cNvSpPr txBox="1"/>
          <p:nvPr/>
        </p:nvSpPr>
        <p:spPr>
          <a:xfrm rot="381908">
            <a:off x="7204336" y="2288243"/>
            <a:ext cx="4198513" cy="923330"/>
          </a:xfrm>
          <a:prstGeom prst="rect">
            <a:avLst/>
          </a:prstGeom>
          <a:noFill/>
        </p:spPr>
        <p:txBody>
          <a:bodyPr wrap="square" rtlCol="0">
            <a:spAutoFit/>
          </a:bodyPr>
          <a:lstStyle/>
          <a:p>
            <a:r>
              <a:rPr lang="fr-CH" dirty="0"/>
              <a:t>50 participant-e-s</a:t>
            </a:r>
          </a:p>
          <a:p>
            <a:r>
              <a:rPr lang="fr-CH" dirty="0"/>
              <a:t>50 </a:t>
            </a:r>
            <a:r>
              <a:rPr lang="fr-CH" dirty="0" err="1"/>
              <a:t>Teilnehmer</a:t>
            </a:r>
            <a:r>
              <a:rPr lang="fr-CH" dirty="0"/>
              <a:t>/-</a:t>
            </a:r>
            <a:r>
              <a:rPr lang="fr-CH" dirty="0" err="1"/>
              <a:t>innen</a:t>
            </a:r>
            <a:r>
              <a:rPr lang="fr-CH" dirty="0"/>
              <a:t>  </a:t>
            </a:r>
          </a:p>
          <a:p>
            <a:endParaRPr lang="fr-FR" dirty="0"/>
          </a:p>
        </p:txBody>
      </p:sp>
      <p:sp>
        <p:nvSpPr>
          <p:cNvPr id="8" name="ZoneTexte 7"/>
          <p:cNvSpPr txBox="1"/>
          <p:nvPr/>
        </p:nvSpPr>
        <p:spPr>
          <a:xfrm rot="21303443">
            <a:off x="7275275" y="3729781"/>
            <a:ext cx="3608006" cy="2031325"/>
          </a:xfrm>
          <a:prstGeom prst="rect">
            <a:avLst/>
          </a:prstGeom>
          <a:noFill/>
        </p:spPr>
        <p:txBody>
          <a:bodyPr wrap="square" rtlCol="0">
            <a:spAutoFit/>
          </a:bodyPr>
          <a:lstStyle/>
          <a:p>
            <a:r>
              <a:rPr lang="fr-CH" dirty="0"/>
              <a:t>En cas de mauvais temps :</a:t>
            </a:r>
          </a:p>
          <a:p>
            <a:r>
              <a:rPr lang="fr-CH" dirty="0"/>
              <a:t>marche</a:t>
            </a:r>
          </a:p>
          <a:p>
            <a:r>
              <a:rPr lang="fr-CH" dirty="0"/>
              <a:t>rendez-vous : 9h00 au </a:t>
            </a:r>
            <a:r>
              <a:rPr lang="fr-CH" dirty="0" err="1"/>
              <a:t>Guintzet</a:t>
            </a:r>
            <a:endParaRPr lang="fr-FR" dirty="0"/>
          </a:p>
          <a:p>
            <a:endParaRPr lang="fr-FR" dirty="0"/>
          </a:p>
          <a:p>
            <a:r>
              <a:rPr lang="fr-FR" dirty="0" err="1"/>
              <a:t>Schlechtwetterprogramm</a:t>
            </a:r>
            <a:r>
              <a:rPr lang="fr-FR" dirty="0"/>
              <a:t>: </a:t>
            </a:r>
          </a:p>
          <a:p>
            <a:r>
              <a:rPr lang="fr-FR" dirty="0" err="1"/>
              <a:t>Wanderung</a:t>
            </a:r>
            <a:r>
              <a:rPr lang="fr-FR" dirty="0"/>
              <a:t> </a:t>
            </a:r>
          </a:p>
          <a:p>
            <a:r>
              <a:rPr lang="fr-FR" dirty="0" err="1"/>
              <a:t>Treffpunkt</a:t>
            </a:r>
            <a:r>
              <a:rPr lang="fr-FR" dirty="0"/>
              <a:t>: 9.00 </a:t>
            </a:r>
            <a:r>
              <a:rPr lang="fr-FR" dirty="0" err="1"/>
              <a:t>Uhr</a:t>
            </a:r>
            <a:r>
              <a:rPr lang="fr-FR" dirty="0"/>
              <a:t> </a:t>
            </a:r>
            <a:r>
              <a:rPr lang="fr-FR" dirty="0" err="1"/>
              <a:t>im</a:t>
            </a:r>
            <a:r>
              <a:rPr lang="fr-FR" dirty="0"/>
              <a:t> </a:t>
            </a:r>
            <a:r>
              <a:rPr lang="fr-FR" dirty="0" err="1"/>
              <a:t>Guintzet</a:t>
            </a:r>
            <a:endParaRPr lang="fr-FR" dirty="0"/>
          </a:p>
        </p:txBody>
      </p:sp>
      <p:pic>
        <p:nvPicPr>
          <p:cNvPr id="6" name="Image 5"/>
          <p:cNvPicPr/>
          <p:nvPr/>
        </p:nvPicPr>
        <p:blipFill>
          <a:blip r:embed="rId2">
            <a:extLst>
              <a:ext uri="{28A0092B-C50C-407E-A947-70E740481C1C}">
                <a14:useLocalDpi xmlns:a14="http://schemas.microsoft.com/office/drawing/2010/main" val="0"/>
              </a:ext>
            </a:extLst>
          </a:blip>
          <a:srcRect/>
          <a:stretch>
            <a:fillRect/>
          </a:stretch>
        </p:blipFill>
        <p:spPr bwMode="auto">
          <a:xfrm>
            <a:off x="1461194" y="1920573"/>
            <a:ext cx="4224655" cy="3171190"/>
          </a:xfrm>
          <a:prstGeom prst="rect">
            <a:avLst/>
          </a:prstGeom>
          <a:noFill/>
          <a:ln>
            <a:noFill/>
          </a:ln>
        </p:spPr>
      </p:pic>
    </p:spTree>
    <p:extLst>
      <p:ext uri="{BB962C8B-B14F-4D97-AF65-F5344CB8AC3E}">
        <p14:creationId xmlns:p14="http://schemas.microsoft.com/office/powerpoint/2010/main" val="906142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Tournoi de football / </a:t>
            </a:r>
            <a:r>
              <a:rPr lang="fr-FR" dirty="0" err="1"/>
              <a:t>Fussballturnier</a:t>
            </a:r>
            <a:endParaRPr lang="fr-FR" dirty="0"/>
          </a:p>
        </p:txBody>
      </p:sp>
      <p:sp>
        <p:nvSpPr>
          <p:cNvPr id="4" name="Espace réservé du contenu 2"/>
          <p:cNvSpPr>
            <a:spLocks noGrp="1"/>
          </p:cNvSpPr>
          <p:nvPr>
            <p:ph idx="1"/>
          </p:nvPr>
        </p:nvSpPr>
        <p:spPr>
          <a:xfrm>
            <a:off x="818712" y="2222287"/>
            <a:ext cx="10554574" cy="4252654"/>
          </a:xfrm>
        </p:spPr>
        <p:txBody>
          <a:bodyPr>
            <a:normAutofit/>
          </a:bodyPr>
          <a:lstStyle/>
          <a:p>
            <a:pPr>
              <a:tabLst>
                <a:tab pos="4043363" algn="l"/>
              </a:tabLst>
            </a:pPr>
            <a:r>
              <a:rPr lang="fr-FR" dirty="0"/>
              <a:t>Responsables / </a:t>
            </a:r>
            <a:r>
              <a:rPr lang="fr-FR" dirty="0" err="1"/>
              <a:t>Verantwortliche</a:t>
            </a:r>
            <a:r>
              <a:rPr lang="fr-FR" dirty="0"/>
              <a:t> 	: </a:t>
            </a:r>
            <a:r>
              <a:rPr lang="fr-FR" dirty="0" err="1"/>
              <a:t>Collomb</a:t>
            </a:r>
            <a:r>
              <a:rPr lang="fr-FR" dirty="0"/>
              <a:t> Chris, </a:t>
            </a:r>
            <a:r>
              <a:rPr lang="fr-FR" dirty="0" err="1"/>
              <a:t>Oberson</a:t>
            </a:r>
            <a:r>
              <a:rPr lang="fr-FR" dirty="0"/>
              <a:t> </a:t>
            </a:r>
            <a:r>
              <a:rPr lang="fr-FR" dirty="0" err="1"/>
              <a:t>Meinrad</a:t>
            </a:r>
            <a:r>
              <a:rPr lang="fr-FR" dirty="0"/>
              <a:t> </a:t>
            </a:r>
          </a:p>
          <a:p>
            <a:pPr>
              <a:tabLst>
                <a:tab pos="4043363" algn="l"/>
              </a:tabLst>
            </a:pPr>
            <a:r>
              <a:rPr lang="fr-FR" dirty="0"/>
              <a:t>Lieu / </a:t>
            </a:r>
            <a:r>
              <a:rPr lang="fr-FR" dirty="0" err="1"/>
              <a:t>Ort</a:t>
            </a:r>
            <a:r>
              <a:rPr lang="fr-FR" dirty="0"/>
              <a:t>	: </a:t>
            </a:r>
            <a:r>
              <a:rPr lang="fr-FR" dirty="0" err="1"/>
              <a:t>Guintzet</a:t>
            </a:r>
            <a:r>
              <a:rPr lang="fr-FR" dirty="0"/>
              <a:t>, Fribourg </a:t>
            </a:r>
          </a:p>
          <a:p>
            <a:pPr>
              <a:tabLst>
                <a:tab pos="4043363" algn="l"/>
              </a:tabLst>
            </a:pPr>
            <a:r>
              <a:rPr lang="fr-FR" dirty="0"/>
              <a:t>Rendez-vous / </a:t>
            </a:r>
            <a:r>
              <a:rPr lang="fr-FR" dirty="0" err="1"/>
              <a:t>Treffpunkt</a:t>
            </a:r>
            <a:r>
              <a:rPr lang="fr-FR" dirty="0"/>
              <a:t>	: 9h00, terrains de football  / 9.00 </a:t>
            </a:r>
            <a:r>
              <a:rPr lang="fr-FR" dirty="0" err="1"/>
              <a:t>Uhr</a:t>
            </a:r>
            <a:r>
              <a:rPr lang="fr-FR" dirty="0"/>
              <a:t> </a:t>
            </a:r>
            <a:r>
              <a:rPr lang="fr-FR" dirty="0" err="1"/>
              <a:t>Fussballplatz</a:t>
            </a:r>
            <a:endParaRPr lang="fr-FR" dirty="0"/>
          </a:p>
          <a:p>
            <a:pPr>
              <a:tabLst>
                <a:tab pos="4043363" algn="l"/>
              </a:tabLst>
            </a:pPr>
            <a:r>
              <a:rPr lang="fr-FR" dirty="0"/>
              <a:t>Durée / </a:t>
            </a:r>
            <a:r>
              <a:rPr lang="fr-FR" dirty="0" err="1"/>
              <a:t>Dauer</a:t>
            </a:r>
            <a:r>
              <a:rPr lang="fr-FR" dirty="0"/>
              <a:t> 	: </a:t>
            </a:r>
            <a:r>
              <a:rPr lang="is-IS" dirty="0"/>
              <a:t>9h00 – 15h00 / 9.00 – 15.00 Uhr</a:t>
            </a:r>
          </a:p>
          <a:p>
            <a:pPr>
              <a:tabLst>
                <a:tab pos="4043363" algn="l"/>
              </a:tabLst>
            </a:pPr>
            <a:r>
              <a:rPr lang="fr-FR" dirty="0"/>
              <a:t>A prévoir/ </a:t>
            </a:r>
            <a:r>
              <a:rPr lang="fr-CH" dirty="0" err="1"/>
              <a:t>Mitbringen</a:t>
            </a:r>
            <a:r>
              <a:rPr lang="fr-CH" dirty="0"/>
              <a:t>	: équipement de football</a:t>
            </a:r>
            <a:r>
              <a:rPr lang="fr-CH" b="1" dirty="0"/>
              <a:t>,</a:t>
            </a:r>
            <a:r>
              <a:rPr lang="fr-CH" dirty="0"/>
              <a:t> pique-nique                                                                                                                                                           	: </a:t>
            </a:r>
            <a:r>
              <a:rPr lang="fr-CH" dirty="0" err="1"/>
              <a:t>Fussballausrüstung</a:t>
            </a:r>
            <a:r>
              <a:rPr lang="fr-CH" dirty="0"/>
              <a:t>, </a:t>
            </a:r>
            <a:r>
              <a:rPr lang="fr-CH" dirty="0" err="1"/>
              <a:t>Picknick</a:t>
            </a:r>
            <a:endParaRPr lang="fr-CH" dirty="0"/>
          </a:p>
          <a:p>
            <a:pPr fontAlgn="base">
              <a:tabLst>
                <a:tab pos="3994150" algn="l"/>
              </a:tabLst>
            </a:pPr>
            <a:r>
              <a:rPr lang="fr-CH" dirty="0"/>
              <a:t>Remarques / </a:t>
            </a:r>
            <a:r>
              <a:rPr lang="fr-CH" dirty="0" err="1"/>
              <a:t>Bemerkungen</a:t>
            </a:r>
            <a:r>
              <a:rPr lang="fr-CH" dirty="0"/>
              <a:t>	: équipes composées sur place                                                 	: vestiaires à disposition, port du masque obligatoire 	  	: souliers à crampons en métal interdits                                                                                                            	: </a:t>
            </a:r>
            <a:r>
              <a:rPr lang="fr-CH" dirty="0" err="1"/>
              <a:t>Mannschaften</a:t>
            </a:r>
            <a:r>
              <a:rPr lang="fr-CH" dirty="0"/>
              <a:t> </a:t>
            </a:r>
            <a:r>
              <a:rPr lang="fr-CH" dirty="0" err="1"/>
              <a:t>werden</a:t>
            </a:r>
            <a:r>
              <a:rPr lang="fr-CH" dirty="0"/>
              <a:t> vor </a:t>
            </a:r>
            <a:r>
              <a:rPr lang="fr-CH" dirty="0" err="1"/>
              <a:t>Ort</a:t>
            </a:r>
            <a:r>
              <a:rPr lang="fr-CH" dirty="0"/>
              <a:t> </a:t>
            </a:r>
            <a:r>
              <a:rPr lang="fr-CH" dirty="0" err="1"/>
              <a:t>gebildet</a:t>
            </a:r>
            <a:r>
              <a:rPr lang="fr-CH" dirty="0"/>
              <a:t> 					: </a:t>
            </a:r>
            <a:r>
              <a:rPr lang="fr-CH" dirty="0" err="1"/>
              <a:t>Garderoben</a:t>
            </a:r>
            <a:r>
              <a:rPr lang="fr-CH" dirty="0"/>
              <a:t> </a:t>
            </a:r>
            <a:r>
              <a:rPr lang="fr-CH" dirty="0" err="1"/>
              <a:t>stehen</a:t>
            </a:r>
            <a:r>
              <a:rPr lang="fr-CH" dirty="0"/>
              <a:t> </a:t>
            </a:r>
            <a:r>
              <a:rPr lang="fr-CH" dirty="0" err="1"/>
              <a:t>zur</a:t>
            </a:r>
            <a:r>
              <a:rPr lang="fr-CH" dirty="0"/>
              <a:t> </a:t>
            </a:r>
            <a:r>
              <a:rPr lang="fr-CH" dirty="0" err="1"/>
              <a:t>Verfügung</a:t>
            </a:r>
            <a:r>
              <a:rPr lang="fr-CH" dirty="0"/>
              <a:t>, </a:t>
            </a:r>
            <a:r>
              <a:rPr lang="fr-CH" dirty="0" err="1"/>
              <a:t>Maskenpflicht</a:t>
            </a:r>
            <a:r>
              <a:rPr lang="fr-CH" dirty="0"/>
              <a:t> 		: </a:t>
            </a:r>
            <a:r>
              <a:rPr lang="fr-CH" dirty="0" err="1"/>
              <a:t>Fussballschuhe</a:t>
            </a:r>
            <a:r>
              <a:rPr lang="fr-CH" dirty="0"/>
              <a:t> mit </a:t>
            </a:r>
            <a:r>
              <a:rPr lang="fr-CH" dirty="0" err="1"/>
              <a:t>Metallstollen</a:t>
            </a:r>
            <a:r>
              <a:rPr lang="fr-CH" dirty="0"/>
              <a:t> </a:t>
            </a:r>
            <a:r>
              <a:rPr lang="fr-CH" dirty="0" err="1"/>
              <a:t>sind</a:t>
            </a:r>
            <a:r>
              <a:rPr lang="fr-CH" dirty="0"/>
              <a:t> </a:t>
            </a:r>
            <a:r>
              <a:rPr lang="fr-CH" dirty="0" err="1"/>
              <a:t>verboten</a:t>
            </a:r>
            <a:r>
              <a:rPr lang="fr-CH" dirty="0"/>
              <a:t> </a:t>
            </a:r>
          </a:p>
        </p:txBody>
      </p:sp>
    </p:spTree>
    <p:extLst>
      <p:ext uri="{BB962C8B-B14F-4D97-AF65-F5344CB8AC3E}">
        <p14:creationId xmlns:p14="http://schemas.microsoft.com/office/powerpoint/2010/main" val="2047376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5161" y="721217"/>
            <a:ext cx="10303098" cy="707886"/>
          </a:xfrm>
          <a:prstGeom prst="rect">
            <a:avLst/>
          </a:prstGeom>
          <a:noFill/>
        </p:spPr>
        <p:txBody>
          <a:bodyPr wrap="square" rtlCol="0">
            <a:spAutoFit/>
          </a:bodyPr>
          <a:lstStyle/>
          <a:p>
            <a:r>
              <a:rPr lang="fr-FR" sz="4000" dirty="0"/>
              <a:t>Tournoi de volley-ball / </a:t>
            </a:r>
            <a:r>
              <a:rPr lang="fr-FR" sz="4000" dirty="0" err="1"/>
              <a:t>Volleyballturnier</a:t>
            </a:r>
            <a:endParaRPr lang="fr-FR" sz="4000" dirty="0"/>
          </a:p>
        </p:txBody>
      </p:sp>
      <p:sp>
        <p:nvSpPr>
          <p:cNvPr id="5" name="ZoneTexte 4"/>
          <p:cNvSpPr txBox="1"/>
          <p:nvPr/>
        </p:nvSpPr>
        <p:spPr>
          <a:xfrm rot="336942">
            <a:off x="4305325" y="5365554"/>
            <a:ext cx="4198513" cy="923330"/>
          </a:xfrm>
          <a:prstGeom prst="rect">
            <a:avLst/>
          </a:prstGeom>
          <a:noFill/>
        </p:spPr>
        <p:txBody>
          <a:bodyPr wrap="square" rtlCol="0">
            <a:spAutoFit/>
          </a:bodyPr>
          <a:lstStyle/>
          <a:p>
            <a:r>
              <a:rPr lang="fr-CH" dirty="0"/>
              <a:t>6 équipes </a:t>
            </a:r>
          </a:p>
          <a:p>
            <a:r>
              <a:rPr lang="fr-CH" dirty="0"/>
              <a:t>6 </a:t>
            </a:r>
            <a:r>
              <a:rPr lang="fr-CH" dirty="0" err="1"/>
              <a:t>Mannschaften</a:t>
            </a:r>
            <a:r>
              <a:rPr lang="fr-CH" dirty="0"/>
              <a:t> </a:t>
            </a:r>
          </a:p>
          <a:p>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191" y="2846170"/>
            <a:ext cx="3660690" cy="3521676"/>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313" y="1783290"/>
            <a:ext cx="4004266" cy="2760133"/>
          </a:xfrm>
          <a:prstGeom prst="rect">
            <a:avLst/>
          </a:prstGeom>
        </p:spPr>
      </p:pic>
    </p:spTree>
    <p:extLst>
      <p:ext uri="{BB962C8B-B14F-4D97-AF65-F5344CB8AC3E}">
        <p14:creationId xmlns:p14="http://schemas.microsoft.com/office/powerpoint/2010/main" val="2035678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fontAlgn="base"/>
            <a:r>
              <a:rPr lang="fr-FR" b="0" dirty="0"/>
              <a:t> </a:t>
            </a:r>
            <a:br>
              <a:rPr lang="fr-FR" b="0" dirty="0"/>
            </a:br>
            <a:r>
              <a:rPr lang="fr-FR" dirty="0"/>
              <a:t> Tournoi de volley-ball / </a:t>
            </a:r>
            <a:r>
              <a:rPr lang="fr-FR" dirty="0" err="1"/>
              <a:t>Volleyballturnier</a:t>
            </a:r>
            <a:endParaRPr lang="fr-FR" dirty="0"/>
          </a:p>
        </p:txBody>
      </p:sp>
      <p:sp>
        <p:nvSpPr>
          <p:cNvPr id="4" name="Espace réservé du contenu 2"/>
          <p:cNvSpPr>
            <a:spLocks noGrp="1"/>
          </p:cNvSpPr>
          <p:nvPr>
            <p:ph idx="1"/>
          </p:nvPr>
        </p:nvSpPr>
        <p:spPr/>
        <p:txBody>
          <a:bodyPr>
            <a:normAutofit/>
          </a:bodyPr>
          <a:lstStyle/>
          <a:p>
            <a:pPr>
              <a:tabLst>
                <a:tab pos="4043363" algn="l"/>
              </a:tabLst>
            </a:pPr>
            <a:r>
              <a:rPr lang="fr-FR" dirty="0"/>
              <a:t>Responsable / </a:t>
            </a:r>
            <a:r>
              <a:rPr lang="fr-FR" dirty="0" err="1"/>
              <a:t>Verantwortliche</a:t>
            </a:r>
            <a:r>
              <a:rPr lang="fr-FR" dirty="0"/>
              <a:t> 	: </a:t>
            </a:r>
            <a:r>
              <a:rPr lang="fr-FR" dirty="0" err="1"/>
              <a:t>Schenk</a:t>
            </a:r>
            <a:r>
              <a:rPr lang="fr-FR" dirty="0"/>
              <a:t> Ursula </a:t>
            </a:r>
          </a:p>
          <a:p>
            <a:pPr>
              <a:tabLst>
                <a:tab pos="4043363" algn="l"/>
              </a:tabLst>
            </a:pPr>
            <a:r>
              <a:rPr lang="fr-FR" dirty="0"/>
              <a:t>Lieu / </a:t>
            </a:r>
            <a:r>
              <a:rPr lang="fr-FR" dirty="0" err="1"/>
              <a:t>Ort</a:t>
            </a:r>
            <a:r>
              <a:rPr lang="fr-FR" dirty="0"/>
              <a:t>	: Collège St-Michel / </a:t>
            </a:r>
            <a:r>
              <a:rPr lang="fr-FR" dirty="0" err="1"/>
              <a:t>Kollegium</a:t>
            </a:r>
            <a:r>
              <a:rPr lang="fr-FR" dirty="0"/>
              <a:t> St. Michael</a:t>
            </a:r>
          </a:p>
          <a:p>
            <a:pPr>
              <a:tabLst>
                <a:tab pos="4043363" algn="l"/>
              </a:tabLst>
            </a:pPr>
            <a:r>
              <a:rPr lang="fr-FR" dirty="0"/>
              <a:t>Rendez-vous / </a:t>
            </a:r>
            <a:r>
              <a:rPr lang="fr-FR" dirty="0" err="1"/>
              <a:t>Treffpunkt</a:t>
            </a:r>
            <a:r>
              <a:rPr lang="fr-FR" dirty="0"/>
              <a:t>	: </a:t>
            </a:r>
            <a:r>
              <a:rPr lang="fi-FI" dirty="0"/>
              <a:t>9h00, </a:t>
            </a:r>
            <a:r>
              <a:rPr lang="fi-FI" dirty="0" err="1"/>
              <a:t>salle</a:t>
            </a:r>
            <a:r>
              <a:rPr lang="fi-FI" dirty="0"/>
              <a:t> 1 </a:t>
            </a:r>
            <a:r>
              <a:rPr lang="fr-FR" dirty="0"/>
              <a:t> / 9.00 </a:t>
            </a:r>
            <a:r>
              <a:rPr lang="fr-FR" dirty="0" err="1"/>
              <a:t>Uhr</a:t>
            </a:r>
            <a:r>
              <a:rPr lang="fr-FR" dirty="0"/>
              <a:t>, Halle 1</a:t>
            </a:r>
          </a:p>
          <a:p>
            <a:pPr>
              <a:tabLst>
                <a:tab pos="4043363" algn="l"/>
              </a:tabLst>
            </a:pPr>
            <a:r>
              <a:rPr lang="fr-FR" dirty="0"/>
              <a:t>Durée / </a:t>
            </a:r>
            <a:r>
              <a:rPr lang="fr-FR" dirty="0" err="1"/>
              <a:t>Dauer</a:t>
            </a:r>
            <a:r>
              <a:rPr lang="fr-FR" dirty="0"/>
              <a:t> 	: </a:t>
            </a:r>
            <a:r>
              <a:rPr lang="is-IS" dirty="0"/>
              <a:t>9h00 – 15h30 / 9.00 – 15.30 Uhr </a:t>
            </a:r>
          </a:p>
          <a:p>
            <a:pPr>
              <a:tabLst>
                <a:tab pos="4043363" algn="l"/>
              </a:tabLst>
            </a:pPr>
            <a:r>
              <a:rPr lang="fr-FR" dirty="0"/>
              <a:t>A prévoir / </a:t>
            </a:r>
            <a:r>
              <a:rPr lang="fr-CH" dirty="0" err="1"/>
              <a:t>Mitbringen</a:t>
            </a:r>
            <a:r>
              <a:rPr lang="fr-CH" dirty="0"/>
              <a:t>	: affaires de sport, pique-nique  	                                        	: </a:t>
            </a:r>
            <a:r>
              <a:rPr lang="fr-CH" dirty="0" err="1"/>
              <a:t>Sportausrüstung</a:t>
            </a:r>
            <a:r>
              <a:rPr lang="fr-CH" dirty="0"/>
              <a:t>, </a:t>
            </a:r>
            <a:r>
              <a:rPr lang="fr-CH" dirty="0" err="1"/>
              <a:t>Picknick</a:t>
            </a:r>
            <a:r>
              <a:rPr lang="fr-CH" dirty="0"/>
              <a:t>  </a:t>
            </a:r>
          </a:p>
          <a:p>
            <a:pPr fontAlgn="base">
              <a:tabLst>
                <a:tab pos="4043363" algn="l"/>
              </a:tabLst>
            </a:pPr>
            <a:r>
              <a:rPr lang="fr-CH" dirty="0"/>
              <a:t>Remarques / </a:t>
            </a:r>
            <a:r>
              <a:rPr lang="fr-CH" dirty="0" err="1"/>
              <a:t>Bemerkungen</a:t>
            </a:r>
            <a:r>
              <a:rPr lang="fr-CH" dirty="0"/>
              <a:t>	: équipes composées sur place							: arbitrage par les élèves                                                                                                                	: </a:t>
            </a:r>
            <a:r>
              <a:rPr lang="fr-CH" dirty="0" err="1"/>
              <a:t>Mannschaften</a:t>
            </a:r>
            <a:r>
              <a:rPr lang="fr-CH" dirty="0"/>
              <a:t> </a:t>
            </a:r>
            <a:r>
              <a:rPr lang="fr-CH" dirty="0" err="1"/>
              <a:t>werden</a:t>
            </a:r>
            <a:r>
              <a:rPr lang="fr-CH" dirty="0"/>
              <a:t> vor </a:t>
            </a:r>
            <a:r>
              <a:rPr lang="fr-CH" dirty="0" err="1"/>
              <a:t>Ort</a:t>
            </a:r>
            <a:r>
              <a:rPr lang="fr-CH" dirty="0"/>
              <a:t> </a:t>
            </a:r>
            <a:r>
              <a:rPr lang="fr-CH" dirty="0" err="1"/>
              <a:t>gebildet</a:t>
            </a:r>
            <a:r>
              <a:rPr lang="fr-CH" dirty="0"/>
              <a:t>					: die </a:t>
            </a:r>
            <a:r>
              <a:rPr lang="fr-CH" dirty="0" err="1"/>
              <a:t>Schülerinnen</a:t>
            </a:r>
            <a:r>
              <a:rPr lang="fr-CH" dirty="0"/>
              <a:t> </a:t>
            </a:r>
            <a:r>
              <a:rPr lang="fr-CH" dirty="0" err="1"/>
              <a:t>und</a:t>
            </a:r>
            <a:r>
              <a:rPr lang="fr-CH" dirty="0"/>
              <a:t> </a:t>
            </a:r>
            <a:r>
              <a:rPr lang="fr-CH" dirty="0" err="1"/>
              <a:t>Schüler</a:t>
            </a:r>
            <a:r>
              <a:rPr lang="fr-CH" dirty="0"/>
              <a:t> </a:t>
            </a:r>
            <a:r>
              <a:rPr lang="fr-CH" dirty="0" err="1"/>
              <a:t>schiedsrichtern</a:t>
            </a:r>
            <a:r>
              <a:rPr lang="fr-CH" dirty="0"/>
              <a:t> </a:t>
            </a:r>
            <a:r>
              <a:rPr lang="fr-CH" dirty="0" err="1"/>
              <a:t>selber</a:t>
            </a:r>
            <a:endParaRPr lang="fr-CH" dirty="0"/>
          </a:p>
        </p:txBody>
      </p:sp>
    </p:spTree>
    <p:extLst>
      <p:ext uri="{BB962C8B-B14F-4D97-AF65-F5344CB8AC3E}">
        <p14:creationId xmlns:p14="http://schemas.microsoft.com/office/powerpoint/2010/main" val="98818711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is">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3521</Words>
  <Application>Microsoft Office PowerPoint</Application>
  <PresentationFormat>Grand écran</PresentationFormat>
  <Paragraphs>293</Paragraphs>
  <Slides>35</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35</vt:i4>
      </vt:variant>
    </vt:vector>
  </HeadingPairs>
  <TitlesOfParts>
    <vt:vector size="39" baseType="lpstr">
      <vt:lpstr>Calibri</vt:lpstr>
      <vt:lpstr>Century Gothic</vt:lpstr>
      <vt:lpstr>Wingdings 2</vt:lpstr>
      <vt:lpstr>Concis</vt:lpstr>
      <vt:lpstr>Journées sportives   Sporttage</vt:lpstr>
      <vt:lpstr>Consignes</vt:lpstr>
      <vt:lpstr>Anleitungen </vt:lpstr>
      <vt:lpstr>Présentation PowerPoint</vt:lpstr>
      <vt:lpstr>Marche en plaine / Wanderung </vt:lpstr>
      <vt:lpstr>Présentation PowerPoint</vt:lpstr>
      <vt:lpstr>Tournoi de football / Fussballturnier</vt:lpstr>
      <vt:lpstr>Présentation PowerPoint</vt:lpstr>
      <vt:lpstr>   Tournoi de volley-ball / Volleyballturnier</vt:lpstr>
      <vt:lpstr>Présentation PowerPoint</vt:lpstr>
      <vt:lpstr>Rugby mixte </vt:lpstr>
      <vt:lpstr>Présentation PowerPoint</vt:lpstr>
      <vt:lpstr>Charmey Aventure </vt:lpstr>
      <vt:lpstr>Présentation PowerPoint</vt:lpstr>
      <vt:lpstr>Géologie vivante / Erlebnis-Geologie  Führung auf Französisch </vt:lpstr>
      <vt:lpstr>Présentation PowerPoint</vt:lpstr>
      <vt:lpstr>Excursion VTT / Mountainbike-Tour</vt:lpstr>
      <vt:lpstr>Présentation PowerPoint</vt:lpstr>
      <vt:lpstr>Aviron / Rudern</vt:lpstr>
      <vt:lpstr>Présentation PowerPoint</vt:lpstr>
      <vt:lpstr>Yoga</vt:lpstr>
      <vt:lpstr>Présentation PowerPoint</vt:lpstr>
      <vt:lpstr>Karaté, Ju-Jitsu &amp; Self-défense mixte  Karate, Ju Jitsu &amp; Selbstverteidigung gemischt</vt:lpstr>
      <vt:lpstr>Présentation PowerPoint</vt:lpstr>
      <vt:lpstr>Võ Viêtnam</vt:lpstr>
      <vt:lpstr>Présentation PowerPoint</vt:lpstr>
      <vt:lpstr>Boxe (slide 1/2 en français ) http://www.boxclub-duedingen.ch </vt:lpstr>
      <vt:lpstr>Boxtraining (slide 2/2 auf Deutsch)</vt:lpstr>
      <vt:lpstr>Présentation PowerPoint</vt:lpstr>
      <vt:lpstr>Sports de renvoi/ Rückschlagspiele</vt:lpstr>
      <vt:lpstr>Présentation PowerPoint</vt:lpstr>
      <vt:lpstr>Bloc et trampoline / Bouldern und Trampolin</vt:lpstr>
      <vt:lpstr>Présentation PowerPoint</vt:lpstr>
      <vt:lpstr>Danses / Tänze: urbaine – contemporaine / zeitgenössisch - urban</vt:lpstr>
      <vt:lpstr>Sources / Quellenangaben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Journées sportives</dc:title>
  <dc:creator>Utilisateur de Microsoft Office</dc:creator>
  <cp:lastModifiedBy>Steinmann Martin</cp:lastModifiedBy>
  <cp:revision>164</cp:revision>
  <dcterms:created xsi:type="dcterms:W3CDTF">2021-04-05T13:06:38Z</dcterms:created>
  <dcterms:modified xsi:type="dcterms:W3CDTF">2021-08-24T13:25:31Z</dcterms:modified>
</cp:coreProperties>
</file>